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9" r:id="rId5"/>
    <p:sldId id="258" r:id="rId6"/>
    <p:sldId id="257" r:id="rId7"/>
    <p:sldId id="261" r:id="rId8"/>
    <p:sldId id="262" r:id="rId9"/>
    <p:sldId id="263" r:id="rId10"/>
    <p:sldId id="264" r:id="rId11"/>
    <p:sldId id="265" r:id="rId12"/>
    <p:sldId id="266" r:id="rId13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81E943C-6D82-4C99-B2E4-675611E2EA05}" type="doc">
      <dgm:prSet loTypeId="urn:microsoft.com/office/officeart/2016/7/layout/VerticalHollowAction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B414F05-FE46-4275-B8D6-1FE11FCB6541}">
      <dgm:prSet custT="1"/>
      <dgm:spPr/>
      <dgm:t>
        <a:bodyPr/>
        <a:lstStyle/>
        <a:p>
          <a:r>
            <a:rPr lang="it-IT" sz="1400" dirty="0"/>
            <a:t>Utenti</a:t>
          </a:r>
          <a:endParaRPr lang="en-US" sz="1400" dirty="0"/>
        </a:p>
      </dgm:t>
    </dgm:pt>
    <dgm:pt modelId="{DEA323B5-5297-4D0E-A847-9C33ECEEF387}" type="parTrans" cxnId="{4B333342-4E49-471D-9685-16D181FA8755}">
      <dgm:prSet/>
      <dgm:spPr/>
      <dgm:t>
        <a:bodyPr/>
        <a:lstStyle/>
        <a:p>
          <a:endParaRPr lang="en-US"/>
        </a:p>
      </dgm:t>
    </dgm:pt>
    <dgm:pt modelId="{3D030F72-36C3-4175-8061-CE2D365CCC36}" type="sibTrans" cxnId="{4B333342-4E49-471D-9685-16D181FA8755}">
      <dgm:prSet/>
      <dgm:spPr/>
      <dgm:t>
        <a:bodyPr/>
        <a:lstStyle/>
        <a:p>
          <a:endParaRPr lang="en-US"/>
        </a:p>
      </dgm:t>
    </dgm:pt>
    <dgm:pt modelId="{E8AF446E-892B-4251-A6EB-520D19C47AC6}">
      <dgm:prSet custT="1"/>
      <dgm:spPr/>
      <dgm:t>
        <a:bodyPr/>
        <a:lstStyle/>
        <a:p>
          <a:r>
            <a:rPr lang="it-IT" sz="1400"/>
            <a:t>Abbiamo tre tipi di utenti: Admin, Venditore e Utente</a:t>
          </a:r>
          <a:endParaRPr lang="en-US" sz="1400" dirty="0"/>
        </a:p>
      </dgm:t>
    </dgm:pt>
    <dgm:pt modelId="{0343D7BC-60FA-40DD-BEA4-8E1DF3671C53}" type="parTrans" cxnId="{DD2DF565-B196-45F2-836D-6AA270B635B8}">
      <dgm:prSet/>
      <dgm:spPr/>
      <dgm:t>
        <a:bodyPr/>
        <a:lstStyle/>
        <a:p>
          <a:endParaRPr lang="en-US"/>
        </a:p>
      </dgm:t>
    </dgm:pt>
    <dgm:pt modelId="{322C406A-82FC-4007-92B9-B38BB97AB1B7}" type="sibTrans" cxnId="{DD2DF565-B196-45F2-836D-6AA270B635B8}">
      <dgm:prSet/>
      <dgm:spPr/>
      <dgm:t>
        <a:bodyPr/>
        <a:lstStyle/>
        <a:p>
          <a:endParaRPr lang="en-US"/>
        </a:p>
      </dgm:t>
    </dgm:pt>
    <dgm:pt modelId="{BF0F9E70-5C7F-448D-9B73-2F0F8087EF02}">
      <dgm:prSet custT="1"/>
      <dgm:spPr/>
      <dgm:t>
        <a:bodyPr/>
        <a:lstStyle/>
        <a:p>
          <a:r>
            <a:rPr lang="it-IT" sz="1400"/>
            <a:t>Wallet</a:t>
          </a:r>
          <a:endParaRPr lang="en-US" sz="1400" dirty="0"/>
        </a:p>
      </dgm:t>
    </dgm:pt>
    <dgm:pt modelId="{4C535FE5-42AC-417C-A986-B57565B301FB}" type="parTrans" cxnId="{59C65AC7-4E8D-4173-BFB1-13416ECAC76F}">
      <dgm:prSet/>
      <dgm:spPr/>
      <dgm:t>
        <a:bodyPr/>
        <a:lstStyle/>
        <a:p>
          <a:endParaRPr lang="en-US"/>
        </a:p>
      </dgm:t>
    </dgm:pt>
    <dgm:pt modelId="{83D261BC-3E4F-4341-8BFC-8FFA719D9A36}" type="sibTrans" cxnId="{59C65AC7-4E8D-4173-BFB1-13416ECAC76F}">
      <dgm:prSet/>
      <dgm:spPr/>
      <dgm:t>
        <a:bodyPr/>
        <a:lstStyle/>
        <a:p>
          <a:endParaRPr lang="en-US"/>
        </a:p>
      </dgm:t>
    </dgm:pt>
    <dgm:pt modelId="{844BEA51-64E0-465C-99CD-F65D378C7B9B}">
      <dgm:prSet custT="1"/>
      <dgm:spPr/>
      <dgm:t>
        <a:bodyPr/>
        <a:lstStyle/>
        <a:p>
          <a:r>
            <a:rPr lang="it-IT" sz="1400"/>
            <a:t>Venditore ed Utente hanno un wallet univoco ciascuno</a:t>
          </a:r>
          <a:endParaRPr lang="en-US" sz="1400" dirty="0"/>
        </a:p>
      </dgm:t>
    </dgm:pt>
    <dgm:pt modelId="{E592FB2D-5969-4C58-8781-DFAD797B5142}" type="parTrans" cxnId="{31BB134A-7A77-4ECE-8611-CD91375526FC}">
      <dgm:prSet/>
      <dgm:spPr/>
      <dgm:t>
        <a:bodyPr/>
        <a:lstStyle/>
        <a:p>
          <a:endParaRPr lang="en-US"/>
        </a:p>
      </dgm:t>
    </dgm:pt>
    <dgm:pt modelId="{36721F30-1F57-4D20-AA3D-044CAA5CB933}" type="sibTrans" cxnId="{31BB134A-7A77-4ECE-8611-CD91375526FC}">
      <dgm:prSet/>
      <dgm:spPr/>
      <dgm:t>
        <a:bodyPr/>
        <a:lstStyle/>
        <a:p>
          <a:endParaRPr lang="en-US"/>
        </a:p>
      </dgm:t>
    </dgm:pt>
    <dgm:pt modelId="{E1F9AB09-80DF-4379-9216-5F5BB02B4A5A}">
      <dgm:prSet custT="1"/>
      <dgm:spPr/>
      <dgm:t>
        <a:bodyPr/>
        <a:lstStyle/>
        <a:p>
          <a:r>
            <a:rPr lang="it-IT" sz="1400"/>
            <a:t>L’utente utilizza il wallet per collegare ad esso dei metodi di pagamento, caricare o ritirare denaro dal saldo ed acquistare biglietti, gli vengono assegnati dei punti acquisto per ogni suo acquisto, che può usare per convertirli in buono.</a:t>
          </a:r>
          <a:endParaRPr lang="en-US" sz="1400" dirty="0"/>
        </a:p>
      </dgm:t>
    </dgm:pt>
    <dgm:pt modelId="{84BB8B59-FBA0-457D-AA45-96A5D1A67839}" type="parTrans" cxnId="{394E36EE-1791-470D-86B0-10C907E677C0}">
      <dgm:prSet/>
      <dgm:spPr/>
      <dgm:t>
        <a:bodyPr/>
        <a:lstStyle/>
        <a:p>
          <a:endParaRPr lang="en-US"/>
        </a:p>
      </dgm:t>
    </dgm:pt>
    <dgm:pt modelId="{2A13D1C6-C9BE-47D3-A142-FC17F5F7188C}" type="sibTrans" cxnId="{394E36EE-1791-470D-86B0-10C907E677C0}">
      <dgm:prSet/>
      <dgm:spPr/>
      <dgm:t>
        <a:bodyPr/>
        <a:lstStyle/>
        <a:p>
          <a:endParaRPr lang="en-US"/>
        </a:p>
      </dgm:t>
    </dgm:pt>
    <dgm:pt modelId="{40A7E424-DE72-418E-9F45-E8F124456FAB}">
      <dgm:prSet custT="1"/>
      <dgm:spPr/>
      <dgm:t>
        <a:bodyPr/>
        <a:lstStyle/>
        <a:p>
          <a:r>
            <a:rPr lang="it-IT" sz="1400"/>
            <a:t>Il venditore utilizza il wallet per ritirare i guadagni dalle vendite effettuate attraverso i metodi di pagamento che ha inserito.</a:t>
          </a:r>
          <a:endParaRPr lang="en-US" sz="1400" dirty="0"/>
        </a:p>
      </dgm:t>
    </dgm:pt>
    <dgm:pt modelId="{4B7F3645-A147-47BA-8452-AD219F9DD28D}" type="parTrans" cxnId="{CD172462-39C9-4C87-95A7-A939B16AA106}">
      <dgm:prSet/>
      <dgm:spPr/>
      <dgm:t>
        <a:bodyPr/>
        <a:lstStyle/>
        <a:p>
          <a:endParaRPr lang="en-US"/>
        </a:p>
      </dgm:t>
    </dgm:pt>
    <dgm:pt modelId="{D1BEC1AD-B569-4ACD-B431-1792ED380390}" type="sibTrans" cxnId="{CD172462-39C9-4C87-95A7-A939B16AA106}">
      <dgm:prSet/>
      <dgm:spPr/>
      <dgm:t>
        <a:bodyPr/>
        <a:lstStyle/>
        <a:p>
          <a:endParaRPr lang="en-US"/>
        </a:p>
      </dgm:t>
    </dgm:pt>
    <dgm:pt modelId="{AF0D4962-C4B3-49FA-8028-5AD1D62CDABF}">
      <dgm:prSet custT="1"/>
      <dgm:spPr/>
      <dgm:t>
        <a:bodyPr/>
        <a:lstStyle/>
        <a:p>
          <a:r>
            <a:rPr lang="it-IT" sz="1400"/>
            <a:t>Transazione</a:t>
          </a:r>
          <a:endParaRPr lang="en-US" sz="1400" dirty="0"/>
        </a:p>
      </dgm:t>
    </dgm:pt>
    <dgm:pt modelId="{89E31E14-45DF-486F-878E-545296C5AD70}" type="parTrans" cxnId="{8FD8D987-4FC7-475F-9C26-101024952ED9}">
      <dgm:prSet/>
      <dgm:spPr/>
      <dgm:t>
        <a:bodyPr/>
        <a:lstStyle/>
        <a:p>
          <a:endParaRPr lang="en-US"/>
        </a:p>
      </dgm:t>
    </dgm:pt>
    <dgm:pt modelId="{E632F5ED-EEFB-4D82-92E6-07BFDF02C2DE}" type="sibTrans" cxnId="{8FD8D987-4FC7-475F-9C26-101024952ED9}">
      <dgm:prSet/>
      <dgm:spPr/>
      <dgm:t>
        <a:bodyPr/>
        <a:lstStyle/>
        <a:p>
          <a:endParaRPr lang="en-US"/>
        </a:p>
      </dgm:t>
    </dgm:pt>
    <dgm:pt modelId="{F4C3D4EC-C84A-4489-8950-243916BF8C43}">
      <dgm:prSet custT="1"/>
      <dgm:spPr/>
      <dgm:t>
        <a:bodyPr/>
        <a:lstStyle/>
        <a:p>
          <a:r>
            <a:rPr lang="it-IT" sz="1400" dirty="0"/>
            <a:t>Nell’entità Transazione viene tenuta traccia di tutte le operazioni effettuate nel wallet.</a:t>
          </a:r>
          <a:endParaRPr lang="en-US" sz="1400" dirty="0"/>
        </a:p>
      </dgm:t>
    </dgm:pt>
    <dgm:pt modelId="{BBD2E8EB-5C48-4751-8DF1-12AC4C29946E}" type="parTrans" cxnId="{77039CEB-10C0-4E30-9C9B-7CA68935CD47}">
      <dgm:prSet/>
      <dgm:spPr/>
      <dgm:t>
        <a:bodyPr/>
        <a:lstStyle/>
        <a:p>
          <a:endParaRPr lang="en-US"/>
        </a:p>
      </dgm:t>
    </dgm:pt>
    <dgm:pt modelId="{C30B3A32-6CD3-490E-B2F3-7E4871CE3F2D}" type="sibTrans" cxnId="{77039CEB-10C0-4E30-9C9B-7CA68935CD47}">
      <dgm:prSet/>
      <dgm:spPr/>
      <dgm:t>
        <a:bodyPr/>
        <a:lstStyle/>
        <a:p>
          <a:endParaRPr lang="en-US"/>
        </a:p>
      </dgm:t>
    </dgm:pt>
    <dgm:pt modelId="{74629908-7D19-48CE-81E3-81E7466A11F4}">
      <dgm:prSet custT="1"/>
      <dgm:spPr/>
      <dgm:t>
        <a:bodyPr/>
        <a:lstStyle/>
        <a:p>
          <a:r>
            <a:rPr lang="it-IT" sz="1400"/>
            <a:t>Metodi di pagamento</a:t>
          </a:r>
          <a:endParaRPr lang="en-US" sz="1400" dirty="0"/>
        </a:p>
      </dgm:t>
    </dgm:pt>
    <dgm:pt modelId="{726E5627-C55C-4C50-85B7-A21B3912D1FF}" type="parTrans" cxnId="{5D76DAA8-2EB8-4D15-91F2-020458F88E6D}">
      <dgm:prSet/>
      <dgm:spPr/>
      <dgm:t>
        <a:bodyPr/>
        <a:lstStyle/>
        <a:p>
          <a:endParaRPr lang="en-US"/>
        </a:p>
      </dgm:t>
    </dgm:pt>
    <dgm:pt modelId="{4805FC80-0C1B-4505-967E-B182D3FAACB5}" type="sibTrans" cxnId="{5D76DAA8-2EB8-4D15-91F2-020458F88E6D}">
      <dgm:prSet/>
      <dgm:spPr/>
      <dgm:t>
        <a:bodyPr/>
        <a:lstStyle/>
        <a:p>
          <a:endParaRPr lang="en-US"/>
        </a:p>
      </dgm:t>
    </dgm:pt>
    <dgm:pt modelId="{DFA17E6C-2F8E-43B3-8D89-71F62922C481}">
      <dgm:prSet custT="1"/>
      <dgm:spPr/>
      <dgm:t>
        <a:bodyPr/>
        <a:lstStyle/>
        <a:p>
          <a:r>
            <a:rPr lang="it-IT" sz="1400"/>
            <a:t>I metodi di pagamento si dividono in tre categorie conto corrente, buono e carta di pagamento</a:t>
          </a:r>
          <a:endParaRPr lang="en-US" sz="1400" dirty="0"/>
        </a:p>
      </dgm:t>
    </dgm:pt>
    <dgm:pt modelId="{C55B9889-7CF2-4EB9-850F-97BBBA27F7D6}" type="parTrans" cxnId="{4FB818BA-D643-4E43-883D-1EE53BAFCEA5}">
      <dgm:prSet/>
      <dgm:spPr/>
      <dgm:t>
        <a:bodyPr/>
        <a:lstStyle/>
        <a:p>
          <a:endParaRPr lang="en-US"/>
        </a:p>
      </dgm:t>
    </dgm:pt>
    <dgm:pt modelId="{1DB0718D-C668-480D-AD86-7214E135ECCE}" type="sibTrans" cxnId="{4FB818BA-D643-4E43-883D-1EE53BAFCEA5}">
      <dgm:prSet/>
      <dgm:spPr/>
      <dgm:t>
        <a:bodyPr/>
        <a:lstStyle/>
        <a:p>
          <a:endParaRPr lang="en-US"/>
        </a:p>
      </dgm:t>
    </dgm:pt>
    <dgm:pt modelId="{706732F7-3DA1-4980-BCB2-E9A0AD10D0D1}">
      <dgm:prSet custT="1"/>
      <dgm:spPr/>
      <dgm:t>
        <a:bodyPr/>
        <a:lstStyle/>
        <a:p>
          <a:r>
            <a:rPr lang="it-IT" sz="1400"/>
            <a:t>Tratte</a:t>
          </a:r>
          <a:endParaRPr lang="en-US" sz="1400"/>
        </a:p>
      </dgm:t>
    </dgm:pt>
    <dgm:pt modelId="{2D30EF47-C189-4576-86B9-A03447472156}" type="parTrans" cxnId="{860E3583-9A48-4F26-BA9D-7ED46278DB3F}">
      <dgm:prSet/>
      <dgm:spPr/>
      <dgm:t>
        <a:bodyPr/>
        <a:lstStyle/>
        <a:p>
          <a:endParaRPr lang="en-US"/>
        </a:p>
      </dgm:t>
    </dgm:pt>
    <dgm:pt modelId="{86BD0B14-DC44-4989-B0B5-3205BD7EB9CB}" type="sibTrans" cxnId="{860E3583-9A48-4F26-BA9D-7ED46278DB3F}">
      <dgm:prSet/>
      <dgm:spPr/>
      <dgm:t>
        <a:bodyPr/>
        <a:lstStyle/>
        <a:p>
          <a:endParaRPr lang="en-US"/>
        </a:p>
      </dgm:t>
    </dgm:pt>
    <dgm:pt modelId="{404EF3CD-6934-4E3D-BF29-1428AFC73DCE}">
      <dgm:prSet custT="1"/>
      <dgm:spPr/>
      <dgm:t>
        <a:bodyPr/>
        <a:lstStyle/>
        <a:p>
          <a:r>
            <a:rPr lang="it-IT" sz="1400"/>
            <a:t>Ogni Venditore può generare delle tratte</a:t>
          </a:r>
          <a:endParaRPr lang="en-US" sz="1400" dirty="0"/>
        </a:p>
      </dgm:t>
    </dgm:pt>
    <dgm:pt modelId="{7D940592-A825-4DF9-A04B-6D811772FD1C}" type="parTrans" cxnId="{5E207FF3-FFD5-4867-96DF-7384EC6DF529}">
      <dgm:prSet/>
      <dgm:spPr/>
      <dgm:t>
        <a:bodyPr/>
        <a:lstStyle/>
        <a:p>
          <a:endParaRPr lang="en-US"/>
        </a:p>
      </dgm:t>
    </dgm:pt>
    <dgm:pt modelId="{903F1DDA-BB9B-4EC3-93D5-0A1932F928D9}" type="sibTrans" cxnId="{5E207FF3-FFD5-4867-96DF-7384EC6DF529}">
      <dgm:prSet/>
      <dgm:spPr/>
      <dgm:t>
        <a:bodyPr/>
        <a:lstStyle/>
        <a:p>
          <a:endParaRPr lang="en-US"/>
        </a:p>
      </dgm:t>
    </dgm:pt>
    <dgm:pt modelId="{A21A4D22-134E-471E-A422-9C34517700AC}">
      <dgm:prSet custT="1"/>
      <dgm:spPr/>
      <dgm:t>
        <a:bodyPr/>
        <a:lstStyle/>
        <a:p>
          <a:r>
            <a:rPr lang="it-IT" sz="1400"/>
            <a:t>Il tipo_mezzo può essere AEREO, TRENO o BUS</a:t>
          </a:r>
          <a:endParaRPr lang="en-US" sz="1400"/>
        </a:p>
      </dgm:t>
    </dgm:pt>
    <dgm:pt modelId="{4FE67495-2794-4496-9BF5-5587BB20C6A8}" type="parTrans" cxnId="{ED6DC443-AF5B-4A6C-9C00-9F98B5B8796B}">
      <dgm:prSet/>
      <dgm:spPr/>
      <dgm:t>
        <a:bodyPr/>
        <a:lstStyle/>
        <a:p>
          <a:endParaRPr lang="en-US"/>
        </a:p>
      </dgm:t>
    </dgm:pt>
    <dgm:pt modelId="{0D830254-9C27-4BC1-9E12-47F10E3AB373}" type="sibTrans" cxnId="{ED6DC443-AF5B-4A6C-9C00-9F98B5B8796B}">
      <dgm:prSet/>
      <dgm:spPr/>
      <dgm:t>
        <a:bodyPr/>
        <a:lstStyle/>
        <a:p>
          <a:endParaRPr lang="en-US"/>
        </a:p>
      </dgm:t>
    </dgm:pt>
    <dgm:pt modelId="{3950C81B-3C74-40BB-9D57-5E2D31E3A33B}">
      <dgm:prSet custT="1"/>
      <dgm:spPr/>
      <dgm:t>
        <a:bodyPr/>
        <a:lstStyle/>
        <a:p>
          <a:r>
            <a:rPr lang="it-IT" sz="1400"/>
            <a:t>Il prezzo si riferisce a tutti i biglietti della tratta (senza tener conto del sovraprezzo per il posto numerato).</a:t>
          </a:r>
          <a:endParaRPr lang="en-US" sz="1400" dirty="0"/>
        </a:p>
      </dgm:t>
    </dgm:pt>
    <dgm:pt modelId="{CCBA95E9-6973-469E-AEA7-575B960690FB}" type="parTrans" cxnId="{3FDA9B85-E062-43A7-843C-4355923789A6}">
      <dgm:prSet/>
      <dgm:spPr/>
      <dgm:t>
        <a:bodyPr/>
        <a:lstStyle/>
        <a:p>
          <a:endParaRPr lang="en-US"/>
        </a:p>
      </dgm:t>
    </dgm:pt>
    <dgm:pt modelId="{D26A2207-F634-4EAC-96A3-1D9C6D71A1DF}" type="sibTrans" cxnId="{3FDA9B85-E062-43A7-843C-4355923789A6}">
      <dgm:prSet/>
      <dgm:spPr/>
      <dgm:t>
        <a:bodyPr/>
        <a:lstStyle/>
        <a:p>
          <a:endParaRPr lang="en-US"/>
        </a:p>
      </dgm:t>
    </dgm:pt>
    <dgm:pt modelId="{DE8A6303-F2E5-475B-BCDB-A5DA33FB3D91}">
      <dgm:prSet custT="1"/>
      <dgm:spPr/>
      <dgm:t>
        <a:bodyPr/>
        <a:lstStyle/>
        <a:p>
          <a:r>
            <a:rPr lang="it-IT" sz="1400" dirty="0"/>
            <a:t>Il Venditore può decidere il numero dei biglietti scontati e quanta percentuale di sconto vuole applicare.</a:t>
          </a:r>
        </a:p>
      </dgm:t>
    </dgm:pt>
    <dgm:pt modelId="{3D8205C4-07AB-453D-87C6-E8BB4701FDB2}" type="parTrans" cxnId="{9B82EB36-9E9D-4DB0-A775-AE9823E8D6D9}">
      <dgm:prSet/>
      <dgm:spPr/>
      <dgm:t>
        <a:bodyPr/>
        <a:lstStyle/>
        <a:p>
          <a:endParaRPr lang="en-US"/>
        </a:p>
      </dgm:t>
    </dgm:pt>
    <dgm:pt modelId="{888DC1C8-EE9C-4B38-AC51-62812DE2AE85}" type="sibTrans" cxnId="{9B82EB36-9E9D-4DB0-A775-AE9823E8D6D9}">
      <dgm:prSet/>
      <dgm:spPr/>
      <dgm:t>
        <a:bodyPr/>
        <a:lstStyle/>
        <a:p>
          <a:endParaRPr lang="en-US"/>
        </a:p>
      </dgm:t>
    </dgm:pt>
    <dgm:pt modelId="{8CB04675-6410-404B-B114-327C5072E8BB}">
      <dgm:prSet custT="1"/>
      <dgm:spPr/>
      <dgm:t>
        <a:bodyPr/>
        <a:lstStyle/>
        <a:p>
          <a:r>
            <a:rPr lang="it-IT" sz="1400"/>
            <a:t>Biglietto</a:t>
          </a:r>
          <a:endParaRPr lang="en-US" sz="1400" dirty="0"/>
        </a:p>
      </dgm:t>
    </dgm:pt>
    <dgm:pt modelId="{1C31FF17-8267-447D-838B-AD1550E8ED9C}" type="parTrans" cxnId="{67C3C1E7-D4AA-46F8-A26C-815DA380F842}">
      <dgm:prSet/>
      <dgm:spPr/>
      <dgm:t>
        <a:bodyPr/>
        <a:lstStyle/>
        <a:p>
          <a:endParaRPr lang="en-US"/>
        </a:p>
      </dgm:t>
    </dgm:pt>
    <dgm:pt modelId="{6EF830F5-05F8-4517-8669-F1CD5ADCDDF8}" type="sibTrans" cxnId="{67C3C1E7-D4AA-46F8-A26C-815DA380F842}">
      <dgm:prSet/>
      <dgm:spPr/>
      <dgm:t>
        <a:bodyPr/>
        <a:lstStyle/>
        <a:p>
          <a:endParaRPr lang="en-US"/>
        </a:p>
      </dgm:t>
    </dgm:pt>
    <dgm:pt modelId="{19E67F70-A151-4324-AC00-2EB10EC7CB1C}">
      <dgm:prSet custT="1"/>
      <dgm:spPr/>
      <dgm:t>
        <a:bodyPr/>
        <a:lstStyle/>
        <a:p>
          <a:r>
            <a:rPr lang="it-IT" sz="1400"/>
            <a:t>Viene generato un biglietto all’acquisto da parte dell’utente</a:t>
          </a:r>
          <a:endParaRPr lang="en-US" sz="1400" dirty="0"/>
        </a:p>
      </dgm:t>
    </dgm:pt>
    <dgm:pt modelId="{FFC3CD78-8B00-440A-A117-6ADE11EA3CAB}" type="parTrans" cxnId="{D3337E7D-FC79-4C24-8A9D-6CD8CD635595}">
      <dgm:prSet/>
      <dgm:spPr/>
      <dgm:t>
        <a:bodyPr/>
        <a:lstStyle/>
        <a:p>
          <a:endParaRPr lang="en-US"/>
        </a:p>
      </dgm:t>
    </dgm:pt>
    <dgm:pt modelId="{AFDC77D2-0B1A-47B2-954B-A3C7C749A5AE}" type="sibTrans" cxnId="{D3337E7D-FC79-4C24-8A9D-6CD8CD635595}">
      <dgm:prSet/>
      <dgm:spPr/>
      <dgm:t>
        <a:bodyPr/>
        <a:lstStyle/>
        <a:p>
          <a:endParaRPr lang="en-US"/>
        </a:p>
      </dgm:t>
    </dgm:pt>
    <dgm:pt modelId="{5DD726A7-A959-47BD-B2EB-259F38599742}">
      <dgm:prSet custT="1"/>
      <dgm:spPr/>
      <dgm:t>
        <a:bodyPr/>
        <a:lstStyle/>
        <a:p>
          <a:r>
            <a:rPr lang="it-IT" sz="1400"/>
            <a:t>Un utente può acquistare un biglietto per un’altra persona (attraverso i campi nome, cognome e cf)</a:t>
          </a:r>
          <a:endParaRPr lang="en-US" sz="1400" dirty="0"/>
        </a:p>
      </dgm:t>
    </dgm:pt>
    <dgm:pt modelId="{3BF11B3F-4BC8-447D-835F-D72E3881799D}" type="parTrans" cxnId="{3F6B9B24-71CE-4E98-9F16-5339F1D6E610}">
      <dgm:prSet/>
      <dgm:spPr/>
      <dgm:t>
        <a:bodyPr/>
        <a:lstStyle/>
        <a:p>
          <a:endParaRPr lang="en-US"/>
        </a:p>
      </dgm:t>
    </dgm:pt>
    <dgm:pt modelId="{9B6CDD70-1155-4311-901E-D225910EC931}" type="sibTrans" cxnId="{3F6B9B24-71CE-4E98-9F16-5339F1D6E610}">
      <dgm:prSet/>
      <dgm:spPr/>
      <dgm:t>
        <a:bodyPr/>
        <a:lstStyle/>
        <a:p>
          <a:endParaRPr lang="en-US"/>
        </a:p>
      </dgm:t>
    </dgm:pt>
    <dgm:pt modelId="{90905C94-D3BE-43B3-A4F7-C81E93EFDDA9}">
      <dgm:prSet custT="1"/>
      <dgm:spPr/>
      <dgm:t>
        <a:bodyPr/>
        <a:lstStyle/>
        <a:p>
          <a:r>
            <a:rPr lang="it-IT" sz="1400"/>
            <a:t>Conversazione</a:t>
          </a:r>
          <a:endParaRPr lang="en-US" sz="1400" dirty="0"/>
        </a:p>
      </dgm:t>
    </dgm:pt>
    <dgm:pt modelId="{4E25F506-2AC5-46C5-8C63-A22F010EF610}" type="parTrans" cxnId="{998D6ED7-4142-4433-BC11-0EC3079F879D}">
      <dgm:prSet/>
      <dgm:spPr/>
      <dgm:t>
        <a:bodyPr/>
        <a:lstStyle/>
        <a:p>
          <a:endParaRPr lang="en-US"/>
        </a:p>
      </dgm:t>
    </dgm:pt>
    <dgm:pt modelId="{A9BB80A8-9A25-44F6-8A71-9BCCA8A2CAB7}" type="sibTrans" cxnId="{998D6ED7-4142-4433-BC11-0EC3079F879D}">
      <dgm:prSet/>
      <dgm:spPr/>
      <dgm:t>
        <a:bodyPr/>
        <a:lstStyle/>
        <a:p>
          <a:endParaRPr lang="en-US"/>
        </a:p>
      </dgm:t>
    </dgm:pt>
    <dgm:pt modelId="{8FA524C7-5106-488B-B613-74AD6ECAF891}">
      <dgm:prSet custT="1"/>
      <dgm:spPr/>
      <dgm:t>
        <a:bodyPr/>
        <a:lstStyle/>
        <a:p>
          <a:r>
            <a:rPr lang="it-IT" sz="1400"/>
            <a:t>Ad una conversazione può partecipare un utente ed un admin o un utente ed un venditore</a:t>
          </a:r>
          <a:endParaRPr lang="en-US" sz="1400" dirty="0"/>
        </a:p>
      </dgm:t>
    </dgm:pt>
    <dgm:pt modelId="{E5AF6CC0-1621-4684-BF72-17F1950C33DB}" type="parTrans" cxnId="{09F35473-32B1-4C96-B4EE-780FADDB6DAD}">
      <dgm:prSet/>
      <dgm:spPr/>
      <dgm:t>
        <a:bodyPr/>
        <a:lstStyle/>
        <a:p>
          <a:endParaRPr lang="en-US"/>
        </a:p>
      </dgm:t>
    </dgm:pt>
    <dgm:pt modelId="{B8AE4295-E108-4E72-BD76-55228D53E24B}" type="sibTrans" cxnId="{09F35473-32B1-4C96-B4EE-780FADDB6DAD}">
      <dgm:prSet/>
      <dgm:spPr/>
      <dgm:t>
        <a:bodyPr/>
        <a:lstStyle/>
        <a:p>
          <a:endParaRPr lang="en-US"/>
        </a:p>
      </dgm:t>
    </dgm:pt>
    <dgm:pt modelId="{01D60B15-B0A1-4604-BE79-46AF0200B55D}">
      <dgm:prSet custT="1"/>
      <dgm:spPr/>
      <dgm:t>
        <a:bodyPr/>
        <a:lstStyle/>
        <a:p>
          <a:r>
            <a:rPr lang="it-IT" sz="1400"/>
            <a:t>Messaggi</a:t>
          </a:r>
          <a:endParaRPr lang="en-US" sz="1400" dirty="0"/>
        </a:p>
      </dgm:t>
    </dgm:pt>
    <dgm:pt modelId="{AE0E563B-04E8-4843-ADD5-0FDBBE8083D0}" type="parTrans" cxnId="{ADC24538-71A5-44F1-8E76-91BFEA3C08AF}">
      <dgm:prSet/>
      <dgm:spPr/>
      <dgm:t>
        <a:bodyPr/>
        <a:lstStyle/>
        <a:p>
          <a:endParaRPr lang="en-US"/>
        </a:p>
      </dgm:t>
    </dgm:pt>
    <dgm:pt modelId="{3DD29020-76B9-45BA-A2EF-BE566BE12B0E}" type="sibTrans" cxnId="{ADC24538-71A5-44F1-8E76-91BFEA3C08AF}">
      <dgm:prSet/>
      <dgm:spPr/>
      <dgm:t>
        <a:bodyPr/>
        <a:lstStyle/>
        <a:p>
          <a:endParaRPr lang="en-US"/>
        </a:p>
      </dgm:t>
    </dgm:pt>
    <dgm:pt modelId="{5BA24475-804E-4C19-A899-79AC98D35810}">
      <dgm:prSet custT="1"/>
      <dgm:spPr/>
      <dgm:t>
        <a:bodyPr/>
        <a:lstStyle/>
        <a:p>
          <a:r>
            <a:rPr lang="it-IT" sz="1400"/>
            <a:t>Ogni conversazione è formata da zero o più messaggi</a:t>
          </a:r>
          <a:endParaRPr lang="en-US" sz="1400" dirty="0"/>
        </a:p>
      </dgm:t>
    </dgm:pt>
    <dgm:pt modelId="{162C7B22-76EF-499D-92F9-053B99779DAA}" type="parTrans" cxnId="{B2F234CA-C890-42B8-BDB6-D4F9850881BF}">
      <dgm:prSet/>
      <dgm:spPr/>
      <dgm:t>
        <a:bodyPr/>
        <a:lstStyle/>
        <a:p>
          <a:endParaRPr lang="en-US"/>
        </a:p>
      </dgm:t>
    </dgm:pt>
    <dgm:pt modelId="{00855978-4EFD-4EA8-906C-AE94D49091E1}" type="sibTrans" cxnId="{B2F234CA-C890-42B8-BDB6-D4F9850881BF}">
      <dgm:prSet/>
      <dgm:spPr/>
      <dgm:t>
        <a:bodyPr/>
        <a:lstStyle/>
        <a:p>
          <a:endParaRPr lang="en-US"/>
        </a:p>
      </dgm:t>
    </dgm:pt>
    <dgm:pt modelId="{B7077B22-BE12-4539-B410-B1535253417C}">
      <dgm:prSet custT="1"/>
      <dgm:spPr/>
      <dgm:t>
        <a:bodyPr/>
        <a:lstStyle/>
        <a:p>
          <a:r>
            <a:rPr lang="en-US" sz="1400"/>
            <a:t>Tappe</a:t>
          </a:r>
          <a:endParaRPr lang="en-US" sz="1400" dirty="0"/>
        </a:p>
      </dgm:t>
    </dgm:pt>
    <dgm:pt modelId="{E7C43D08-9481-438A-A655-04E9AAA6C66F}" type="parTrans" cxnId="{F801F060-D3E8-47FF-B915-D34107560B0A}">
      <dgm:prSet/>
      <dgm:spPr/>
      <dgm:t>
        <a:bodyPr/>
        <a:lstStyle/>
        <a:p>
          <a:endParaRPr lang="it-IT"/>
        </a:p>
      </dgm:t>
    </dgm:pt>
    <dgm:pt modelId="{B9D79005-D650-40F2-91EC-836787647E13}" type="sibTrans" cxnId="{F801F060-D3E8-47FF-B915-D34107560B0A}">
      <dgm:prSet/>
      <dgm:spPr/>
      <dgm:t>
        <a:bodyPr/>
        <a:lstStyle/>
        <a:p>
          <a:endParaRPr lang="it-IT"/>
        </a:p>
      </dgm:t>
    </dgm:pt>
    <dgm:pt modelId="{E41C7AD4-F5E7-49F9-B8D8-A5F779CB487C}">
      <dgm:prSet custT="1"/>
      <dgm:spPr/>
      <dgm:t>
        <a:bodyPr/>
        <a:lstStyle/>
        <a:p>
          <a:r>
            <a:rPr lang="it-IT" sz="1400" kern="1200">
              <a:solidFill>
                <a:prstClr val="white"/>
              </a:solidFill>
              <a:latin typeface="Aptos" panose="02110004020202020204"/>
              <a:ea typeface="+mn-ea"/>
              <a:cs typeface="+mn-cs"/>
            </a:rPr>
            <a:t>Ogni tratta può essere composta da un insieme di Tappe intermedie (fino a dieci tappe per tratta).</a:t>
          </a:r>
          <a:endParaRPr lang="en-US" sz="1400" kern="1200" dirty="0">
            <a:solidFill>
              <a:prstClr val="white"/>
            </a:solidFill>
            <a:latin typeface="Aptos" panose="02110004020202020204"/>
            <a:ea typeface="+mn-ea"/>
            <a:cs typeface="+mn-cs"/>
          </a:endParaRPr>
        </a:p>
      </dgm:t>
    </dgm:pt>
    <dgm:pt modelId="{0A49C9C5-E90F-4439-83F7-3E0E2EE66391}" type="parTrans" cxnId="{FD645F3C-0552-487A-83C9-FBB5E47457DF}">
      <dgm:prSet/>
      <dgm:spPr/>
      <dgm:t>
        <a:bodyPr/>
        <a:lstStyle/>
        <a:p>
          <a:endParaRPr lang="it-IT"/>
        </a:p>
      </dgm:t>
    </dgm:pt>
    <dgm:pt modelId="{C5A74332-4850-4069-A09E-A1FB23AEAE3C}" type="sibTrans" cxnId="{FD645F3C-0552-487A-83C9-FBB5E47457DF}">
      <dgm:prSet/>
      <dgm:spPr/>
      <dgm:t>
        <a:bodyPr/>
        <a:lstStyle/>
        <a:p>
          <a:endParaRPr lang="it-IT"/>
        </a:p>
      </dgm:t>
    </dgm:pt>
    <dgm:pt modelId="{7F8A7A47-D8F3-4FC8-B1B8-74541BE23BC1}" type="pres">
      <dgm:prSet presAssocID="{F81E943C-6D82-4C99-B2E4-675611E2EA05}" presName="Name0" presStyleCnt="0">
        <dgm:presLayoutVars>
          <dgm:dir/>
          <dgm:animLvl val="lvl"/>
          <dgm:resizeHandles val="exact"/>
        </dgm:presLayoutVars>
      </dgm:prSet>
      <dgm:spPr/>
    </dgm:pt>
    <dgm:pt modelId="{8A18461C-0B5D-43FA-A877-26B9CAA2D0BD}" type="pres">
      <dgm:prSet presAssocID="{2B414F05-FE46-4275-B8D6-1FE11FCB6541}" presName="linNode" presStyleCnt="0"/>
      <dgm:spPr/>
    </dgm:pt>
    <dgm:pt modelId="{5BE27F10-F91A-4D20-82F5-6CED3E63DD62}" type="pres">
      <dgm:prSet presAssocID="{2B414F05-FE46-4275-B8D6-1FE11FCB6541}" presName="parentText" presStyleLbl="solidFgAcc1" presStyleIdx="0" presStyleCnt="9" custScaleY="41351">
        <dgm:presLayoutVars>
          <dgm:chMax val="1"/>
          <dgm:bulletEnabled/>
        </dgm:presLayoutVars>
      </dgm:prSet>
      <dgm:spPr/>
    </dgm:pt>
    <dgm:pt modelId="{F9EDAFB7-04E3-42B8-B27B-C4E516DA7B1C}" type="pres">
      <dgm:prSet presAssocID="{2B414F05-FE46-4275-B8D6-1FE11FCB6541}" presName="descendantText" presStyleLbl="alignNode1" presStyleIdx="0" presStyleCnt="9" custScaleY="41279">
        <dgm:presLayoutVars>
          <dgm:bulletEnabled/>
        </dgm:presLayoutVars>
      </dgm:prSet>
      <dgm:spPr/>
    </dgm:pt>
    <dgm:pt modelId="{D9B86902-B245-4B39-B6D5-4A295007032B}" type="pres">
      <dgm:prSet presAssocID="{3D030F72-36C3-4175-8061-CE2D365CCC36}" presName="sp" presStyleCnt="0"/>
      <dgm:spPr/>
    </dgm:pt>
    <dgm:pt modelId="{7EF7F446-6310-454D-B610-E79445FB1693}" type="pres">
      <dgm:prSet presAssocID="{BF0F9E70-5C7F-448D-9B73-2F0F8087EF02}" presName="linNode" presStyleCnt="0"/>
      <dgm:spPr/>
    </dgm:pt>
    <dgm:pt modelId="{B7F3E142-61F0-4770-8C80-EB218C844285}" type="pres">
      <dgm:prSet presAssocID="{BF0F9E70-5C7F-448D-9B73-2F0F8087EF02}" presName="parentText" presStyleLbl="solidFgAcc1" presStyleIdx="1" presStyleCnt="9" custScaleY="114692">
        <dgm:presLayoutVars>
          <dgm:chMax val="1"/>
          <dgm:bulletEnabled/>
        </dgm:presLayoutVars>
      </dgm:prSet>
      <dgm:spPr/>
    </dgm:pt>
    <dgm:pt modelId="{37739D38-5C7F-4008-97E8-C452617A565F}" type="pres">
      <dgm:prSet presAssocID="{BF0F9E70-5C7F-448D-9B73-2F0F8087EF02}" presName="descendantText" presStyleLbl="alignNode1" presStyleIdx="1" presStyleCnt="9" custScaleY="112533">
        <dgm:presLayoutVars>
          <dgm:bulletEnabled/>
        </dgm:presLayoutVars>
      </dgm:prSet>
      <dgm:spPr/>
    </dgm:pt>
    <dgm:pt modelId="{C1EA244C-FF56-48F5-A88B-61EB48EFF147}" type="pres">
      <dgm:prSet presAssocID="{83D261BC-3E4F-4341-8BFC-8FFA719D9A36}" presName="sp" presStyleCnt="0"/>
      <dgm:spPr/>
    </dgm:pt>
    <dgm:pt modelId="{9D79C307-21F9-436C-BAB8-F10870C35B39}" type="pres">
      <dgm:prSet presAssocID="{AF0D4962-C4B3-49FA-8028-5AD1D62CDABF}" presName="linNode" presStyleCnt="0"/>
      <dgm:spPr/>
    </dgm:pt>
    <dgm:pt modelId="{568F46FA-727B-48C7-8646-B306C180211A}" type="pres">
      <dgm:prSet presAssocID="{AF0D4962-C4B3-49FA-8028-5AD1D62CDABF}" presName="parentText" presStyleLbl="solidFgAcc1" presStyleIdx="2" presStyleCnt="9" custScaleY="41344">
        <dgm:presLayoutVars>
          <dgm:chMax val="1"/>
          <dgm:bulletEnabled/>
        </dgm:presLayoutVars>
      </dgm:prSet>
      <dgm:spPr/>
    </dgm:pt>
    <dgm:pt modelId="{2A32487A-7F6F-41A0-A03F-95E060CD65F3}" type="pres">
      <dgm:prSet presAssocID="{AF0D4962-C4B3-49FA-8028-5AD1D62CDABF}" presName="descendantText" presStyleLbl="alignNode1" presStyleIdx="2" presStyleCnt="9" custScaleY="43420" custLinFactNeighborX="-3382" custLinFactNeighborY="-218">
        <dgm:presLayoutVars>
          <dgm:bulletEnabled/>
        </dgm:presLayoutVars>
      </dgm:prSet>
      <dgm:spPr/>
    </dgm:pt>
    <dgm:pt modelId="{F4FF95B6-C351-49E9-BD2B-5EA810D70489}" type="pres">
      <dgm:prSet presAssocID="{E632F5ED-EEFB-4D82-92E6-07BFDF02C2DE}" presName="sp" presStyleCnt="0"/>
      <dgm:spPr/>
    </dgm:pt>
    <dgm:pt modelId="{4C879B1C-ACD0-4DB2-93D7-CA225FBFA6BA}" type="pres">
      <dgm:prSet presAssocID="{74629908-7D19-48CE-81E3-81E7466A11F4}" presName="linNode" presStyleCnt="0"/>
      <dgm:spPr/>
    </dgm:pt>
    <dgm:pt modelId="{6A334C33-9A0E-47B2-8E40-BB23405D19E5}" type="pres">
      <dgm:prSet presAssocID="{74629908-7D19-48CE-81E3-81E7466A11F4}" presName="parentText" presStyleLbl="solidFgAcc1" presStyleIdx="3" presStyleCnt="9" custScaleY="20768">
        <dgm:presLayoutVars>
          <dgm:chMax val="1"/>
          <dgm:bulletEnabled/>
        </dgm:presLayoutVars>
      </dgm:prSet>
      <dgm:spPr/>
    </dgm:pt>
    <dgm:pt modelId="{F5760BB2-2AEA-4791-BE38-C310984D8EE8}" type="pres">
      <dgm:prSet presAssocID="{74629908-7D19-48CE-81E3-81E7466A11F4}" presName="descendantText" presStyleLbl="alignNode1" presStyleIdx="3" presStyleCnt="9" custScaleY="21871">
        <dgm:presLayoutVars>
          <dgm:bulletEnabled/>
        </dgm:presLayoutVars>
      </dgm:prSet>
      <dgm:spPr/>
    </dgm:pt>
    <dgm:pt modelId="{DBFED550-E5C1-48A9-90F6-F504513D5444}" type="pres">
      <dgm:prSet presAssocID="{4805FC80-0C1B-4505-967E-B182D3FAACB5}" presName="sp" presStyleCnt="0"/>
      <dgm:spPr/>
    </dgm:pt>
    <dgm:pt modelId="{F2E2A9BC-4816-40C4-BBB9-0B86681F7520}" type="pres">
      <dgm:prSet presAssocID="{706732F7-3DA1-4980-BCB2-E9A0AD10D0D1}" presName="linNode" presStyleCnt="0"/>
      <dgm:spPr/>
    </dgm:pt>
    <dgm:pt modelId="{FFB55827-1C62-4B08-9EEE-8FC8881A0867}" type="pres">
      <dgm:prSet presAssocID="{706732F7-3DA1-4980-BCB2-E9A0AD10D0D1}" presName="parentText" presStyleLbl="solidFgAcc1" presStyleIdx="4" presStyleCnt="9">
        <dgm:presLayoutVars>
          <dgm:chMax val="1"/>
          <dgm:bulletEnabled/>
        </dgm:presLayoutVars>
      </dgm:prSet>
      <dgm:spPr/>
    </dgm:pt>
    <dgm:pt modelId="{90887257-5AEF-4FA4-B488-3FCAF12AC737}" type="pres">
      <dgm:prSet presAssocID="{706732F7-3DA1-4980-BCB2-E9A0AD10D0D1}" presName="descendantText" presStyleLbl="alignNode1" presStyleIdx="4" presStyleCnt="9">
        <dgm:presLayoutVars>
          <dgm:bulletEnabled/>
        </dgm:presLayoutVars>
      </dgm:prSet>
      <dgm:spPr/>
    </dgm:pt>
    <dgm:pt modelId="{F60AC2A4-F60E-4652-8949-C1CEBDC29ECB}" type="pres">
      <dgm:prSet presAssocID="{86BD0B14-DC44-4989-B0B5-3205BD7EB9CB}" presName="sp" presStyleCnt="0"/>
      <dgm:spPr/>
    </dgm:pt>
    <dgm:pt modelId="{04B25154-54BC-415B-9C6F-2CB4F885479C}" type="pres">
      <dgm:prSet presAssocID="{B7077B22-BE12-4539-B410-B1535253417C}" presName="linNode" presStyleCnt="0"/>
      <dgm:spPr/>
    </dgm:pt>
    <dgm:pt modelId="{405372A2-5B45-407C-BF71-9FE4AA34C7D3}" type="pres">
      <dgm:prSet presAssocID="{B7077B22-BE12-4539-B410-B1535253417C}" presName="parentText" presStyleLbl="solidFgAcc1" presStyleIdx="5" presStyleCnt="9" custScaleY="51729">
        <dgm:presLayoutVars>
          <dgm:chMax val="1"/>
          <dgm:bulletEnabled/>
        </dgm:presLayoutVars>
      </dgm:prSet>
      <dgm:spPr/>
    </dgm:pt>
    <dgm:pt modelId="{D236F384-ED59-47FD-B1B3-24D9A7361C06}" type="pres">
      <dgm:prSet presAssocID="{B7077B22-BE12-4539-B410-B1535253417C}" presName="descendantText" presStyleLbl="alignNode1" presStyleIdx="5" presStyleCnt="9" custScaleY="51729">
        <dgm:presLayoutVars>
          <dgm:bulletEnabled/>
        </dgm:presLayoutVars>
      </dgm:prSet>
      <dgm:spPr/>
    </dgm:pt>
    <dgm:pt modelId="{9580138E-32DB-44F8-B6D4-90EACE1C752B}" type="pres">
      <dgm:prSet presAssocID="{B9D79005-D650-40F2-91EC-836787647E13}" presName="sp" presStyleCnt="0"/>
      <dgm:spPr/>
    </dgm:pt>
    <dgm:pt modelId="{818D4454-1624-4C67-9C83-D2A0465F5E94}" type="pres">
      <dgm:prSet presAssocID="{8CB04675-6410-404B-B114-327C5072E8BB}" presName="linNode" presStyleCnt="0"/>
      <dgm:spPr/>
    </dgm:pt>
    <dgm:pt modelId="{33B1B9CA-69B6-4B00-8949-AB5D154446C9}" type="pres">
      <dgm:prSet presAssocID="{8CB04675-6410-404B-B114-327C5072E8BB}" presName="parentText" presStyleLbl="solidFgAcc1" presStyleIdx="6" presStyleCnt="9" custScaleY="51972">
        <dgm:presLayoutVars>
          <dgm:chMax val="1"/>
          <dgm:bulletEnabled/>
        </dgm:presLayoutVars>
      </dgm:prSet>
      <dgm:spPr/>
    </dgm:pt>
    <dgm:pt modelId="{F1D82FD1-747D-4436-82C5-881F9965948F}" type="pres">
      <dgm:prSet presAssocID="{8CB04675-6410-404B-B114-327C5072E8BB}" presName="descendantText" presStyleLbl="alignNode1" presStyleIdx="6" presStyleCnt="9" custScaleY="50995">
        <dgm:presLayoutVars>
          <dgm:bulletEnabled/>
        </dgm:presLayoutVars>
      </dgm:prSet>
      <dgm:spPr/>
    </dgm:pt>
    <dgm:pt modelId="{77CDD300-D2B5-44C0-92CF-D293DFF22B99}" type="pres">
      <dgm:prSet presAssocID="{6EF830F5-05F8-4517-8669-F1CD5ADCDDF8}" presName="sp" presStyleCnt="0"/>
      <dgm:spPr/>
    </dgm:pt>
    <dgm:pt modelId="{6BA6D841-6D13-467E-BE72-C361BBA80A33}" type="pres">
      <dgm:prSet presAssocID="{90905C94-D3BE-43B3-A4F7-C81E93EFDDA9}" presName="linNode" presStyleCnt="0"/>
      <dgm:spPr/>
    </dgm:pt>
    <dgm:pt modelId="{394D3B9F-2451-44A5-9D25-26FAE359B2A1}" type="pres">
      <dgm:prSet presAssocID="{90905C94-D3BE-43B3-A4F7-C81E93EFDDA9}" presName="parentText" presStyleLbl="solidFgAcc1" presStyleIdx="7" presStyleCnt="9" custScaleY="46014">
        <dgm:presLayoutVars>
          <dgm:chMax val="1"/>
          <dgm:bulletEnabled/>
        </dgm:presLayoutVars>
      </dgm:prSet>
      <dgm:spPr/>
    </dgm:pt>
    <dgm:pt modelId="{68130D6D-01AF-4B63-AB36-AD728B381787}" type="pres">
      <dgm:prSet presAssocID="{90905C94-D3BE-43B3-A4F7-C81E93EFDDA9}" presName="descendantText" presStyleLbl="alignNode1" presStyleIdx="7" presStyleCnt="9" custScaleY="45274">
        <dgm:presLayoutVars>
          <dgm:bulletEnabled/>
        </dgm:presLayoutVars>
      </dgm:prSet>
      <dgm:spPr/>
    </dgm:pt>
    <dgm:pt modelId="{AD5CC4A1-8BE5-4418-A831-75C9457B31D6}" type="pres">
      <dgm:prSet presAssocID="{A9BB80A8-9A25-44F6-8A71-9BCCA8A2CAB7}" presName="sp" presStyleCnt="0"/>
      <dgm:spPr/>
    </dgm:pt>
    <dgm:pt modelId="{71596D81-9758-496E-B3A1-34C6B2D8D80B}" type="pres">
      <dgm:prSet presAssocID="{01D60B15-B0A1-4604-BE79-46AF0200B55D}" presName="linNode" presStyleCnt="0"/>
      <dgm:spPr/>
    </dgm:pt>
    <dgm:pt modelId="{1DF93232-CC60-4666-91FD-3670D9CCA9C0}" type="pres">
      <dgm:prSet presAssocID="{01D60B15-B0A1-4604-BE79-46AF0200B55D}" presName="parentText" presStyleLbl="solidFgAcc1" presStyleIdx="8" presStyleCnt="9" custScaleY="45982">
        <dgm:presLayoutVars>
          <dgm:chMax val="1"/>
          <dgm:bulletEnabled/>
        </dgm:presLayoutVars>
      </dgm:prSet>
      <dgm:spPr/>
    </dgm:pt>
    <dgm:pt modelId="{CFBCDD18-E754-4597-9AC8-84D01E956A25}" type="pres">
      <dgm:prSet presAssocID="{01D60B15-B0A1-4604-BE79-46AF0200B55D}" presName="descendantText" presStyleLbl="alignNode1" presStyleIdx="8" presStyleCnt="9" custScaleY="40311">
        <dgm:presLayoutVars>
          <dgm:bulletEnabled/>
        </dgm:presLayoutVars>
      </dgm:prSet>
      <dgm:spPr/>
    </dgm:pt>
  </dgm:ptLst>
  <dgm:cxnLst>
    <dgm:cxn modelId="{6DB57A12-1175-48C6-9074-35F1712FF893}" type="presOf" srcId="{5BA24475-804E-4C19-A899-79AC98D35810}" destId="{CFBCDD18-E754-4597-9AC8-84D01E956A25}" srcOrd="0" destOrd="0" presId="urn:microsoft.com/office/officeart/2016/7/layout/VerticalHollowActionList"/>
    <dgm:cxn modelId="{3F6B9B24-71CE-4E98-9F16-5339F1D6E610}" srcId="{8CB04675-6410-404B-B114-327C5072E8BB}" destId="{5DD726A7-A959-47BD-B2EB-259F38599742}" srcOrd="1" destOrd="0" parTransId="{3BF11B3F-4BC8-447D-835F-D72E3881799D}" sibTransId="{9B6CDD70-1155-4311-901E-D225910EC931}"/>
    <dgm:cxn modelId="{2D81CE24-ADDE-40CF-8C51-BE8EFFD0B1E7}" type="presOf" srcId="{74629908-7D19-48CE-81E3-81E7466A11F4}" destId="{6A334C33-9A0E-47B2-8E40-BB23405D19E5}" srcOrd="0" destOrd="0" presId="urn:microsoft.com/office/officeart/2016/7/layout/VerticalHollowActionList"/>
    <dgm:cxn modelId="{9B82EB36-9E9D-4DB0-A775-AE9823E8D6D9}" srcId="{706732F7-3DA1-4980-BCB2-E9A0AD10D0D1}" destId="{DE8A6303-F2E5-475B-BCDB-A5DA33FB3D91}" srcOrd="3" destOrd="0" parTransId="{3D8205C4-07AB-453D-87C6-E8BB4701FDB2}" sibTransId="{888DC1C8-EE9C-4B38-AC51-62812DE2AE85}"/>
    <dgm:cxn modelId="{ADC24538-71A5-44F1-8E76-91BFEA3C08AF}" srcId="{F81E943C-6D82-4C99-B2E4-675611E2EA05}" destId="{01D60B15-B0A1-4604-BE79-46AF0200B55D}" srcOrd="8" destOrd="0" parTransId="{AE0E563B-04E8-4843-ADD5-0FDBBE8083D0}" sibTransId="{3DD29020-76B9-45BA-A2EF-BE566BE12B0E}"/>
    <dgm:cxn modelId="{FD645F3C-0552-487A-83C9-FBB5E47457DF}" srcId="{B7077B22-BE12-4539-B410-B1535253417C}" destId="{E41C7AD4-F5E7-49F9-B8D8-A5F779CB487C}" srcOrd="0" destOrd="0" parTransId="{0A49C9C5-E90F-4439-83F7-3E0E2EE66391}" sibTransId="{C5A74332-4850-4069-A09E-A1FB23AEAE3C}"/>
    <dgm:cxn modelId="{630D693D-A9C6-4CD0-81D3-361F5A5657F1}" type="presOf" srcId="{E41C7AD4-F5E7-49F9-B8D8-A5F779CB487C}" destId="{D236F384-ED59-47FD-B1B3-24D9A7361C06}" srcOrd="0" destOrd="0" presId="urn:microsoft.com/office/officeart/2016/7/layout/VerticalHollowActionList"/>
    <dgm:cxn modelId="{F2B13260-F51B-4C7C-BD06-DD97166A042B}" type="presOf" srcId="{F4C3D4EC-C84A-4489-8950-243916BF8C43}" destId="{2A32487A-7F6F-41A0-A03F-95E060CD65F3}" srcOrd="0" destOrd="0" presId="urn:microsoft.com/office/officeart/2016/7/layout/VerticalHollowActionList"/>
    <dgm:cxn modelId="{F801F060-D3E8-47FF-B915-D34107560B0A}" srcId="{F81E943C-6D82-4C99-B2E4-675611E2EA05}" destId="{B7077B22-BE12-4539-B410-B1535253417C}" srcOrd="5" destOrd="0" parTransId="{E7C43D08-9481-438A-A655-04E9AAA6C66F}" sibTransId="{B9D79005-D650-40F2-91EC-836787647E13}"/>
    <dgm:cxn modelId="{CD172462-39C9-4C87-95A7-A939B16AA106}" srcId="{BF0F9E70-5C7F-448D-9B73-2F0F8087EF02}" destId="{40A7E424-DE72-418E-9F45-E8F124456FAB}" srcOrd="2" destOrd="0" parTransId="{4B7F3645-A147-47BA-8452-AD219F9DD28D}" sibTransId="{D1BEC1AD-B569-4ACD-B431-1792ED380390}"/>
    <dgm:cxn modelId="{4B333342-4E49-471D-9685-16D181FA8755}" srcId="{F81E943C-6D82-4C99-B2E4-675611E2EA05}" destId="{2B414F05-FE46-4275-B8D6-1FE11FCB6541}" srcOrd="0" destOrd="0" parTransId="{DEA323B5-5297-4D0E-A847-9C33ECEEF387}" sibTransId="{3D030F72-36C3-4175-8061-CE2D365CCC36}"/>
    <dgm:cxn modelId="{ED6DC443-AF5B-4A6C-9C00-9F98B5B8796B}" srcId="{706732F7-3DA1-4980-BCB2-E9A0AD10D0D1}" destId="{A21A4D22-134E-471E-A422-9C34517700AC}" srcOrd="1" destOrd="0" parTransId="{4FE67495-2794-4496-9BF5-5587BB20C6A8}" sibTransId="{0D830254-9C27-4BC1-9E12-47F10E3AB373}"/>
    <dgm:cxn modelId="{DD2DF565-B196-45F2-836D-6AA270B635B8}" srcId="{2B414F05-FE46-4275-B8D6-1FE11FCB6541}" destId="{E8AF446E-892B-4251-A6EB-520D19C47AC6}" srcOrd="0" destOrd="0" parTransId="{0343D7BC-60FA-40DD-BEA4-8E1DF3671C53}" sibTransId="{322C406A-82FC-4007-92B9-B38BB97AB1B7}"/>
    <dgm:cxn modelId="{31BB134A-7A77-4ECE-8611-CD91375526FC}" srcId="{BF0F9E70-5C7F-448D-9B73-2F0F8087EF02}" destId="{844BEA51-64E0-465C-99CD-F65D378C7B9B}" srcOrd="0" destOrd="0" parTransId="{E592FB2D-5969-4C58-8781-DFAD797B5142}" sibTransId="{36721F30-1F57-4D20-AA3D-044CAA5CB933}"/>
    <dgm:cxn modelId="{154FD66E-B438-4A29-AD12-7267D7C46C91}" type="presOf" srcId="{F81E943C-6D82-4C99-B2E4-675611E2EA05}" destId="{7F8A7A47-D8F3-4FC8-B1B8-74541BE23BC1}" srcOrd="0" destOrd="0" presId="urn:microsoft.com/office/officeart/2016/7/layout/VerticalHollowActionList"/>
    <dgm:cxn modelId="{D8D8DB50-76F0-4669-973B-27098D677669}" type="presOf" srcId="{706732F7-3DA1-4980-BCB2-E9A0AD10D0D1}" destId="{FFB55827-1C62-4B08-9EEE-8FC8881A0867}" srcOrd="0" destOrd="0" presId="urn:microsoft.com/office/officeart/2016/7/layout/VerticalHollowActionList"/>
    <dgm:cxn modelId="{09F35473-32B1-4C96-B4EE-780FADDB6DAD}" srcId="{90905C94-D3BE-43B3-A4F7-C81E93EFDDA9}" destId="{8FA524C7-5106-488B-B613-74AD6ECAF891}" srcOrd="0" destOrd="0" parTransId="{E5AF6CC0-1621-4684-BF72-17F1950C33DB}" sibTransId="{B8AE4295-E108-4E72-BD76-55228D53E24B}"/>
    <dgm:cxn modelId="{1911A553-40F5-4D9E-9737-C6691C03D076}" type="presOf" srcId="{8FA524C7-5106-488B-B613-74AD6ECAF891}" destId="{68130D6D-01AF-4B63-AB36-AD728B381787}" srcOrd="0" destOrd="0" presId="urn:microsoft.com/office/officeart/2016/7/layout/VerticalHollowActionList"/>
    <dgm:cxn modelId="{61B3B256-D514-4369-A066-729ACC5ADD82}" type="presOf" srcId="{DE8A6303-F2E5-475B-BCDB-A5DA33FB3D91}" destId="{90887257-5AEF-4FA4-B488-3FCAF12AC737}" srcOrd="0" destOrd="3" presId="urn:microsoft.com/office/officeart/2016/7/layout/VerticalHollowActionList"/>
    <dgm:cxn modelId="{EE1E0D59-F705-4565-BCAB-69D62BD5A036}" type="presOf" srcId="{B7077B22-BE12-4539-B410-B1535253417C}" destId="{405372A2-5B45-407C-BF71-9FE4AA34C7D3}" srcOrd="0" destOrd="0" presId="urn:microsoft.com/office/officeart/2016/7/layout/VerticalHollowActionList"/>
    <dgm:cxn modelId="{D3337E7D-FC79-4C24-8A9D-6CD8CD635595}" srcId="{8CB04675-6410-404B-B114-327C5072E8BB}" destId="{19E67F70-A151-4324-AC00-2EB10EC7CB1C}" srcOrd="0" destOrd="0" parTransId="{FFC3CD78-8B00-440A-A117-6ADE11EA3CAB}" sibTransId="{AFDC77D2-0B1A-47B2-954B-A3C7C749A5AE}"/>
    <dgm:cxn modelId="{E0182A83-3F5A-416F-8301-F48F080E2149}" type="presOf" srcId="{8CB04675-6410-404B-B114-327C5072E8BB}" destId="{33B1B9CA-69B6-4B00-8949-AB5D154446C9}" srcOrd="0" destOrd="0" presId="urn:microsoft.com/office/officeart/2016/7/layout/VerticalHollowActionList"/>
    <dgm:cxn modelId="{860E3583-9A48-4F26-BA9D-7ED46278DB3F}" srcId="{F81E943C-6D82-4C99-B2E4-675611E2EA05}" destId="{706732F7-3DA1-4980-BCB2-E9A0AD10D0D1}" srcOrd="4" destOrd="0" parTransId="{2D30EF47-C189-4576-86B9-A03447472156}" sibTransId="{86BD0B14-DC44-4989-B0B5-3205BD7EB9CB}"/>
    <dgm:cxn modelId="{3FDA9B85-E062-43A7-843C-4355923789A6}" srcId="{706732F7-3DA1-4980-BCB2-E9A0AD10D0D1}" destId="{3950C81B-3C74-40BB-9D57-5E2D31E3A33B}" srcOrd="2" destOrd="0" parTransId="{CCBA95E9-6973-469E-AEA7-575B960690FB}" sibTransId="{D26A2207-F634-4EAC-96A3-1D9C6D71A1DF}"/>
    <dgm:cxn modelId="{8FD8D987-4FC7-475F-9C26-101024952ED9}" srcId="{F81E943C-6D82-4C99-B2E4-675611E2EA05}" destId="{AF0D4962-C4B3-49FA-8028-5AD1D62CDABF}" srcOrd="2" destOrd="0" parTransId="{89E31E14-45DF-486F-878E-545296C5AD70}" sibTransId="{E632F5ED-EEFB-4D82-92E6-07BFDF02C2DE}"/>
    <dgm:cxn modelId="{F5BB8E92-FB54-49DA-B7EA-0FA31568660A}" type="presOf" srcId="{A21A4D22-134E-471E-A422-9C34517700AC}" destId="{90887257-5AEF-4FA4-B488-3FCAF12AC737}" srcOrd="0" destOrd="1" presId="urn:microsoft.com/office/officeart/2016/7/layout/VerticalHollowActionList"/>
    <dgm:cxn modelId="{894D6C9D-FDD1-4D70-B29D-00100373078A}" type="presOf" srcId="{3950C81B-3C74-40BB-9D57-5E2D31E3A33B}" destId="{90887257-5AEF-4FA4-B488-3FCAF12AC737}" srcOrd="0" destOrd="2" presId="urn:microsoft.com/office/officeart/2016/7/layout/VerticalHollowActionList"/>
    <dgm:cxn modelId="{E5B2349E-4A56-453C-8268-F881010781D9}" type="presOf" srcId="{E1F9AB09-80DF-4379-9216-5F5BB02B4A5A}" destId="{37739D38-5C7F-4008-97E8-C452617A565F}" srcOrd="0" destOrd="1" presId="urn:microsoft.com/office/officeart/2016/7/layout/VerticalHollowActionList"/>
    <dgm:cxn modelId="{5D76DAA8-2EB8-4D15-91F2-020458F88E6D}" srcId="{F81E943C-6D82-4C99-B2E4-675611E2EA05}" destId="{74629908-7D19-48CE-81E3-81E7466A11F4}" srcOrd="3" destOrd="0" parTransId="{726E5627-C55C-4C50-85B7-A21B3912D1FF}" sibTransId="{4805FC80-0C1B-4505-967E-B182D3FAACB5}"/>
    <dgm:cxn modelId="{4FB818BA-D643-4E43-883D-1EE53BAFCEA5}" srcId="{74629908-7D19-48CE-81E3-81E7466A11F4}" destId="{DFA17E6C-2F8E-43B3-8D89-71F62922C481}" srcOrd="0" destOrd="0" parTransId="{C55B9889-7CF2-4EB9-850F-97BBBA27F7D6}" sibTransId="{1DB0718D-C668-480D-AD86-7214E135ECCE}"/>
    <dgm:cxn modelId="{8B672CBA-45C5-44C5-96A5-ED48DFE66189}" type="presOf" srcId="{BF0F9E70-5C7F-448D-9B73-2F0F8087EF02}" destId="{B7F3E142-61F0-4770-8C80-EB218C844285}" srcOrd="0" destOrd="0" presId="urn:microsoft.com/office/officeart/2016/7/layout/VerticalHollowActionList"/>
    <dgm:cxn modelId="{F81208BB-C306-4D9D-9FB4-9CD9336805BF}" type="presOf" srcId="{AF0D4962-C4B3-49FA-8028-5AD1D62CDABF}" destId="{568F46FA-727B-48C7-8646-B306C180211A}" srcOrd="0" destOrd="0" presId="urn:microsoft.com/office/officeart/2016/7/layout/VerticalHollowActionList"/>
    <dgm:cxn modelId="{308962C4-13C1-4810-A3C5-547805557CC3}" type="presOf" srcId="{DFA17E6C-2F8E-43B3-8D89-71F62922C481}" destId="{F5760BB2-2AEA-4791-BE38-C310984D8EE8}" srcOrd="0" destOrd="0" presId="urn:microsoft.com/office/officeart/2016/7/layout/VerticalHollowActionList"/>
    <dgm:cxn modelId="{6727C6C4-C091-4C70-9DF0-B6159B0E606A}" type="presOf" srcId="{5DD726A7-A959-47BD-B2EB-259F38599742}" destId="{F1D82FD1-747D-4436-82C5-881F9965948F}" srcOrd="0" destOrd="1" presId="urn:microsoft.com/office/officeart/2016/7/layout/VerticalHollowActionList"/>
    <dgm:cxn modelId="{59C65AC7-4E8D-4173-BFB1-13416ECAC76F}" srcId="{F81E943C-6D82-4C99-B2E4-675611E2EA05}" destId="{BF0F9E70-5C7F-448D-9B73-2F0F8087EF02}" srcOrd="1" destOrd="0" parTransId="{4C535FE5-42AC-417C-A986-B57565B301FB}" sibTransId="{83D261BC-3E4F-4341-8BFC-8FFA719D9A36}"/>
    <dgm:cxn modelId="{B2F234CA-C890-42B8-BDB6-D4F9850881BF}" srcId="{01D60B15-B0A1-4604-BE79-46AF0200B55D}" destId="{5BA24475-804E-4C19-A899-79AC98D35810}" srcOrd="0" destOrd="0" parTransId="{162C7B22-76EF-499D-92F9-053B99779DAA}" sibTransId="{00855978-4EFD-4EA8-906C-AE94D49091E1}"/>
    <dgm:cxn modelId="{137B69CB-35DA-4A24-AA29-C74C765DD5E4}" type="presOf" srcId="{404EF3CD-6934-4E3D-BF29-1428AFC73DCE}" destId="{90887257-5AEF-4FA4-B488-3FCAF12AC737}" srcOrd="0" destOrd="0" presId="urn:microsoft.com/office/officeart/2016/7/layout/VerticalHollowActionList"/>
    <dgm:cxn modelId="{A5A097CF-B1F1-4512-91D4-ADB8D92B007A}" type="presOf" srcId="{844BEA51-64E0-465C-99CD-F65D378C7B9B}" destId="{37739D38-5C7F-4008-97E8-C452617A565F}" srcOrd="0" destOrd="0" presId="urn:microsoft.com/office/officeart/2016/7/layout/VerticalHollowActionList"/>
    <dgm:cxn modelId="{2DA10ED7-0D12-41C5-95E3-634FAAD96872}" type="presOf" srcId="{40A7E424-DE72-418E-9F45-E8F124456FAB}" destId="{37739D38-5C7F-4008-97E8-C452617A565F}" srcOrd="0" destOrd="2" presId="urn:microsoft.com/office/officeart/2016/7/layout/VerticalHollowActionList"/>
    <dgm:cxn modelId="{998D6ED7-4142-4433-BC11-0EC3079F879D}" srcId="{F81E943C-6D82-4C99-B2E4-675611E2EA05}" destId="{90905C94-D3BE-43B3-A4F7-C81E93EFDDA9}" srcOrd="7" destOrd="0" parTransId="{4E25F506-2AC5-46C5-8C63-A22F010EF610}" sibTransId="{A9BB80A8-9A25-44F6-8A71-9BCCA8A2CAB7}"/>
    <dgm:cxn modelId="{B4F149DA-37D8-4664-BB8B-26DE16D9E589}" type="presOf" srcId="{01D60B15-B0A1-4604-BE79-46AF0200B55D}" destId="{1DF93232-CC60-4666-91FD-3670D9CCA9C0}" srcOrd="0" destOrd="0" presId="urn:microsoft.com/office/officeart/2016/7/layout/VerticalHollowActionList"/>
    <dgm:cxn modelId="{DDC1E9DE-88DC-479A-AE9B-AAFA9F97E8BB}" type="presOf" srcId="{2B414F05-FE46-4275-B8D6-1FE11FCB6541}" destId="{5BE27F10-F91A-4D20-82F5-6CED3E63DD62}" srcOrd="0" destOrd="0" presId="urn:microsoft.com/office/officeart/2016/7/layout/VerticalHollowActionList"/>
    <dgm:cxn modelId="{67C3C1E7-D4AA-46F8-A26C-815DA380F842}" srcId="{F81E943C-6D82-4C99-B2E4-675611E2EA05}" destId="{8CB04675-6410-404B-B114-327C5072E8BB}" srcOrd="6" destOrd="0" parTransId="{1C31FF17-8267-447D-838B-AD1550E8ED9C}" sibTransId="{6EF830F5-05F8-4517-8669-F1CD5ADCDDF8}"/>
    <dgm:cxn modelId="{77039CEB-10C0-4E30-9C9B-7CA68935CD47}" srcId="{AF0D4962-C4B3-49FA-8028-5AD1D62CDABF}" destId="{F4C3D4EC-C84A-4489-8950-243916BF8C43}" srcOrd="0" destOrd="0" parTransId="{BBD2E8EB-5C48-4751-8DF1-12AC4C29946E}" sibTransId="{C30B3A32-6CD3-490E-B2F3-7E4871CE3F2D}"/>
    <dgm:cxn modelId="{394E36EE-1791-470D-86B0-10C907E677C0}" srcId="{BF0F9E70-5C7F-448D-9B73-2F0F8087EF02}" destId="{E1F9AB09-80DF-4379-9216-5F5BB02B4A5A}" srcOrd="1" destOrd="0" parTransId="{84BB8B59-FBA0-457D-AA45-96A5D1A67839}" sibTransId="{2A13D1C6-C9BE-47D3-A142-FC17F5F7188C}"/>
    <dgm:cxn modelId="{C026C3F0-CDA4-4196-A8C7-FCD5F5933898}" type="presOf" srcId="{E8AF446E-892B-4251-A6EB-520D19C47AC6}" destId="{F9EDAFB7-04E3-42B8-B27B-C4E516DA7B1C}" srcOrd="0" destOrd="0" presId="urn:microsoft.com/office/officeart/2016/7/layout/VerticalHollowActionList"/>
    <dgm:cxn modelId="{5E207FF3-FFD5-4867-96DF-7384EC6DF529}" srcId="{706732F7-3DA1-4980-BCB2-E9A0AD10D0D1}" destId="{404EF3CD-6934-4E3D-BF29-1428AFC73DCE}" srcOrd="0" destOrd="0" parTransId="{7D940592-A825-4DF9-A04B-6D811772FD1C}" sibTransId="{903F1DDA-BB9B-4EC3-93D5-0A1932F928D9}"/>
    <dgm:cxn modelId="{A77228F4-AC5A-4AE5-BCB5-97F9EF170940}" type="presOf" srcId="{90905C94-D3BE-43B3-A4F7-C81E93EFDDA9}" destId="{394D3B9F-2451-44A5-9D25-26FAE359B2A1}" srcOrd="0" destOrd="0" presId="urn:microsoft.com/office/officeart/2016/7/layout/VerticalHollowActionList"/>
    <dgm:cxn modelId="{AECB50FC-AAEA-4350-8A46-1449BB0602A8}" type="presOf" srcId="{19E67F70-A151-4324-AC00-2EB10EC7CB1C}" destId="{F1D82FD1-747D-4436-82C5-881F9965948F}" srcOrd="0" destOrd="0" presId="urn:microsoft.com/office/officeart/2016/7/layout/VerticalHollowActionList"/>
    <dgm:cxn modelId="{A31B0905-383A-433D-834F-68B1F7D1B314}" type="presParOf" srcId="{7F8A7A47-D8F3-4FC8-B1B8-74541BE23BC1}" destId="{8A18461C-0B5D-43FA-A877-26B9CAA2D0BD}" srcOrd="0" destOrd="0" presId="urn:microsoft.com/office/officeart/2016/7/layout/VerticalHollowActionList"/>
    <dgm:cxn modelId="{B8654B0D-6B18-480D-B907-1C0050AAEE9A}" type="presParOf" srcId="{8A18461C-0B5D-43FA-A877-26B9CAA2D0BD}" destId="{5BE27F10-F91A-4D20-82F5-6CED3E63DD62}" srcOrd="0" destOrd="0" presId="urn:microsoft.com/office/officeart/2016/7/layout/VerticalHollowActionList"/>
    <dgm:cxn modelId="{4591C45E-EDDE-44CB-8C97-55A3E4818E38}" type="presParOf" srcId="{8A18461C-0B5D-43FA-A877-26B9CAA2D0BD}" destId="{F9EDAFB7-04E3-42B8-B27B-C4E516DA7B1C}" srcOrd="1" destOrd="0" presId="urn:microsoft.com/office/officeart/2016/7/layout/VerticalHollowActionList"/>
    <dgm:cxn modelId="{EC0A4712-04FA-4C81-A51F-D2DF129FF16A}" type="presParOf" srcId="{7F8A7A47-D8F3-4FC8-B1B8-74541BE23BC1}" destId="{D9B86902-B245-4B39-B6D5-4A295007032B}" srcOrd="1" destOrd="0" presId="urn:microsoft.com/office/officeart/2016/7/layout/VerticalHollowActionList"/>
    <dgm:cxn modelId="{C9CA5C4E-9894-46C0-9114-9748F296812E}" type="presParOf" srcId="{7F8A7A47-D8F3-4FC8-B1B8-74541BE23BC1}" destId="{7EF7F446-6310-454D-B610-E79445FB1693}" srcOrd="2" destOrd="0" presId="urn:microsoft.com/office/officeart/2016/7/layout/VerticalHollowActionList"/>
    <dgm:cxn modelId="{AF90BBBD-BE00-4CE3-963B-097BD3B00222}" type="presParOf" srcId="{7EF7F446-6310-454D-B610-E79445FB1693}" destId="{B7F3E142-61F0-4770-8C80-EB218C844285}" srcOrd="0" destOrd="0" presId="urn:microsoft.com/office/officeart/2016/7/layout/VerticalHollowActionList"/>
    <dgm:cxn modelId="{087C5115-6AD3-4190-A752-6E28D5E6E6E2}" type="presParOf" srcId="{7EF7F446-6310-454D-B610-E79445FB1693}" destId="{37739D38-5C7F-4008-97E8-C452617A565F}" srcOrd="1" destOrd="0" presId="urn:microsoft.com/office/officeart/2016/7/layout/VerticalHollowActionList"/>
    <dgm:cxn modelId="{3D1AFF41-6C4C-4869-9F37-DD397EB929D0}" type="presParOf" srcId="{7F8A7A47-D8F3-4FC8-B1B8-74541BE23BC1}" destId="{C1EA244C-FF56-48F5-A88B-61EB48EFF147}" srcOrd="3" destOrd="0" presId="urn:microsoft.com/office/officeart/2016/7/layout/VerticalHollowActionList"/>
    <dgm:cxn modelId="{37A4A58A-6281-4DF6-9ED4-C33D4D527F26}" type="presParOf" srcId="{7F8A7A47-D8F3-4FC8-B1B8-74541BE23BC1}" destId="{9D79C307-21F9-436C-BAB8-F10870C35B39}" srcOrd="4" destOrd="0" presId="urn:microsoft.com/office/officeart/2016/7/layout/VerticalHollowActionList"/>
    <dgm:cxn modelId="{C561F33E-F371-4E07-A10A-4939F065CEEE}" type="presParOf" srcId="{9D79C307-21F9-436C-BAB8-F10870C35B39}" destId="{568F46FA-727B-48C7-8646-B306C180211A}" srcOrd="0" destOrd="0" presId="urn:microsoft.com/office/officeart/2016/7/layout/VerticalHollowActionList"/>
    <dgm:cxn modelId="{C0E38805-2A64-46BF-8808-13F49F8B9C3A}" type="presParOf" srcId="{9D79C307-21F9-436C-BAB8-F10870C35B39}" destId="{2A32487A-7F6F-41A0-A03F-95E060CD65F3}" srcOrd="1" destOrd="0" presId="urn:microsoft.com/office/officeart/2016/7/layout/VerticalHollowActionList"/>
    <dgm:cxn modelId="{C42A2C07-8B97-477B-964E-F8252E38FDB1}" type="presParOf" srcId="{7F8A7A47-D8F3-4FC8-B1B8-74541BE23BC1}" destId="{F4FF95B6-C351-49E9-BD2B-5EA810D70489}" srcOrd="5" destOrd="0" presId="urn:microsoft.com/office/officeart/2016/7/layout/VerticalHollowActionList"/>
    <dgm:cxn modelId="{94BA991B-6584-453F-A76A-9B9DAFA79E96}" type="presParOf" srcId="{7F8A7A47-D8F3-4FC8-B1B8-74541BE23BC1}" destId="{4C879B1C-ACD0-4DB2-93D7-CA225FBFA6BA}" srcOrd="6" destOrd="0" presId="urn:microsoft.com/office/officeart/2016/7/layout/VerticalHollowActionList"/>
    <dgm:cxn modelId="{A7352830-9526-4AE5-A732-DC6093EC7B3E}" type="presParOf" srcId="{4C879B1C-ACD0-4DB2-93D7-CA225FBFA6BA}" destId="{6A334C33-9A0E-47B2-8E40-BB23405D19E5}" srcOrd="0" destOrd="0" presId="urn:microsoft.com/office/officeart/2016/7/layout/VerticalHollowActionList"/>
    <dgm:cxn modelId="{3EDE79DC-30B9-45DE-AB0F-4180E94F22B7}" type="presParOf" srcId="{4C879B1C-ACD0-4DB2-93D7-CA225FBFA6BA}" destId="{F5760BB2-2AEA-4791-BE38-C310984D8EE8}" srcOrd="1" destOrd="0" presId="urn:microsoft.com/office/officeart/2016/7/layout/VerticalHollowActionList"/>
    <dgm:cxn modelId="{1FA8330F-404D-47B8-85BE-AA8EAEE4696C}" type="presParOf" srcId="{7F8A7A47-D8F3-4FC8-B1B8-74541BE23BC1}" destId="{DBFED550-E5C1-48A9-90F6-F504513D5444}" srcOrd="7" destOrd="0" presId="urn:microsoft.com/office/officeart/2016/7/layout/VerticalHollowActionList"/>
    <dgm:cxn modelId="{BA27B018-2A50-45BB-9FC1-D7004B14D704}" type="presParOf" srcId="{7F8A7A47-D8F3-4FC8-B1B8-74541BE23BC1}" destId="{F2E2A9BC-4816-40C4-BBB9-0B86681F7520}" srcOrd="8" destOrd="0" presId="urn:microsoft.com/office/officeart/2016/7/layout/VerticalHollowActionList"/>
    <dgm:cxn modelId="{FC31F79F-DD59-4C9D-82CA-96CCE2864021}" type="presParOf" srcId="{F2E2A9BC-4816-40C4-BBB9-0B86681F7520}" destId="{FFB55827-1C62-4B08-9EEE-8FC8881A0867}" srcOrd="0" destOrd="0" presId="urn:microsoft.com/office/officeart/2016/7/layout/VerticalHollowActionList"/>
    <dgm:cxn modelId="{7C6A2642-D45F-4DC3-9A8C-4272FE412F04}" type="presParOf" srcId="{F2E2A9BC-4816-40C4-BBB9-0B86681F7520}" destId="{90887257-5AEF-4FA4-B488-3FCAF12AC737}" srcOrd="1" destOrd="0" presId="urn:microsoft.com/office/officeart/2016/7/layout/VerticalHollowActionList"/>
    <dgm:cxn modelId="{6E7AE179-BE8F-4F71-BF0F-F7E2ABAE8872}" type="presParOf" srcId="{7F8A7A47-D8F3-4FC8-B1B8-74541BE23BC1}" destId="{F60AC2A4-F60E-4652-8949-C1CEBDC29ECB}" srcOrd="9" destOrd="0" presId="urn:microsoft.com/office/officeart/2016/7/layout/VerticalHollowActionList"/>
    <dgm:cxn modelId="{19F4982D-0F11-471E-A9CD-13E72AA786E4}" type="presParOf" srcId="{7F8A7A47-D8F3-4FC8-B1B8-74541BE23BC1}" destId="{04B25154-54BC-415B-9C6F-2CB4F885479C}" srcOrd="10" destOrd="0" presId="urn:microsoft.com/office/officeart/2016/7/layout/VerticalHollowActionList"/>
    <dgm:cxn modelId="{604072BA-5A29-4ADF-8EDF-DC5F3094EF0B}" type="presParOf" srcId="{04B25154-54BC-415B-9C6F-2CB4F885479C}" destId="{405372A2-5B45-407C-BF71-9FE4AA34C7D3}" srcOrd="0" destOrd="0" presId="urn:microsoft.com/office/officeart/2016/7/layout/VerticalHollowActionList"/>
    <dgm:cxn modelId="{CCE3E918-8278-414A-A55B-A4FEA3BC9F3F}" type="presParOf" srcId="{04B25154-54BC-415B-9C6F-2CB4F885479C}" destId="{D236F384-ED59-47FD-B1B3-24D9A7361C06}" srcOrd="1" destOrd="0" presId="urn:microsoft.com/office/officeart/2016/7/layout/VerticalHollowActionList"/>
    <dgm:cxn modelId="{DACB841F-0F68-42DA-8A3E-4B948C8AEA4F}" type="presParOf" srcId="{7F8A7A47-D8F3-4FC8-B1B8-74541BE23BC1}" destId="{9580138E-32DB-44F8-B6D4-90EACE1C752B}" srcOrd="11" destOrd="0" presId="urn:microsoft.com/office/officeart/2016/7/layout/VerticalHollowActionList"/>
    <dgm:cxn modelId="{72FA8E88-9CF0-40E5-A00F-B734A0B383E2}" type="presParOf" srcId="{7F8A7A47-D8F3-4FC8-B1B8-74541BE23BC1}" destId="{818D4454-1624-4C67-9C83-D2A0465F5E94}" srcOrd="12" destOrd="0" presId="urn:microsoft.com/office/officeart/2016/7/layout/VerticalHollowActionList"/>
    <dgm:cxn modelId="{A508F5EA-B0C5-4538-B05F-E7FB0020F5ED}" type="presParOf" srcId="{818D4454-1624-4C67-9C83-D2A0465F5E94}" destId="{33B1B9CA-69B6-4B00-8949-AB5D154446C9}" srcOrd="0" destOrd="0" presId="urn:microsoft.com/office/officeart/2016/7/layout/VerticalHollowActionList"/>
    <dgm:cxn modelId="{89461ADA-CA76-4E07-97CE-A9EF6B397811}" type="presParOf" srcId="{818D4454-1624-4C67-9C83-D2A0465F5E94}" destId="{F1D82FD1-747D-4436-82C5-881F9965948F}" srcOrd="1" destOrd="0" presId="urn:microsoft.com/office/officeart/2016/7/layout/VerticalHollowActionList"/>
    <dgm:cxn modelId="{8F2488C8-9938-4E84-ADC1-635DC886CD3B}" type="presParOf" srcId="{7F8A7A47-D8F3-4FC8-B1B8-74541BE23BC1}" destId="{77CDD300-D2B5-44C0-92CF-D293DFF22B99}" srcOrd="13" destOrd="0" presId="urn:microsoft.com/office/officeart/2016/7/layout/VerticalHollowActionList"/>
    <dgm:cxn modelId="{68D116AC-8C48-40B5-88FB-637551B3965F}" type="presParOf" srcId="{7F8A7A47-D8F3-4FC8-B1B8-74541BE23BC1}" destId="{6BA6D841-6D13-467E-BE72-C361BBA80A33}" srcOrd="14" destOrd="0" presId="urn:microsoft.com/office/officeart/2016/7/layout/VerticalHollowActionList"/>
    <dgm:cxn modelId="{7B42F6AF-B38B-46AC-9602-974752CC8F8A}" type="presParOf" srcId="{6BA6D841-6D13-467E-BE72-C361BBA80A33}" destId="{394D3B9F-2451-44A5-9D25-26FAE359B2A1}" srcOrd="0" destOrd="0" presId="urn:microsoft.com/office/officeart/2016/7/layout/VerticalHollowActionList"/>
    <dgm:cxn modelId="{B77FEBED-A323-41EA-9FBA-8DD1D47C1411}" type="presParOf" srcId="{6BA6D841-6D13-467E-BE72-C361BBA80A33}" destId="{68130D6D-01AF-4B63-AB36-AD728B381787}" srcOrd="1" destOrd="0" presId="urn:microsoft.com/office/officeart/2016/7/layout/VerticalHollowActionList"/>
    <dgm:cxn modelId="{D4B5CA46-B523-427A-93A1-C770CF7E386C}" type="presParOf" srcId="{7F8A7A47-D8F3-4FC8-B1B8-74541BE23BC1}" destId="{AD5CC4A1-8BE5-4418-A831-75C9457B31D6}" srcOrd="15" destOrd="0" presId="urn:microsoft.com/office/officeart/2016/7/layout/VerticalHollowActionList"/>
    <dgm:cxn modelId="{86C55833-6E7F-46BC-A827-5708608A505C}" type="presParOf" srcId="{7F8A7A47-D8F3-4FC8-B1B8-74541BE23BC1}" destId="{71596D81-9758-496E-B3A1-34C6B2D8D80B}" srcOrd="16" destOrd="0" presId="urn:microsoft.com/office/officeart/2016/7/layout/VerticalHollowActionList"/>
    <dgm:cxn modelId="{F9CCF5A4-CBF8-447E-B4D9-520D2B279C62}" type="presParOf" srcId="{71596D81-9758-496E-B3A1-34C6B2D8D80B}" destId="{1DF93232-CC60-4666-91FD-3670D9CCA9C0}" srcOrd="0" destOrd="0" presId="urn:microsoft.com/office/officeart/2016/7/layout/VerticalHollowActionList"/>
    <dgm:cxn modelId="{096ECFC5-D485-4BA7-A5CD-213075B33527}" type="presParOf" srcId="{71596D81-9758-496E-B3A1-34C6B2D8D80B}" destId="{CFBCDD18-E754-4597-9AC8-84D01E956A25}" srcOrd="1" destOrd="0" presId="urn:microsoft.com/office/officeart/2016/7/layout/VerticalHollowAc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EDAFB7-04E3-42B8-B27B-C4E516DA7B1C}">
      <dsp:nvSpPr>
        <dsp:cNvPr id="0" name=""/>
        <dsp:cNvSpPr/>
      </dsp:nvSpPr>
      <dsp:spPr>
        <a:xfrm>
          <a:off x="2326379" y="4533"/>
          <a:ext cx="9305519" cy="47570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0553" tIns="292713" rIns="180553" bIns="292713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/>
            <a:t>Abbiamo tre tipi di utenti: Admin, Venditore e Utente</a:t>
          </a:r>
          <a:endParaRPr lang="en-US" sz="1400" kern="1200" dirty="0"/>
        </a:p>
      </dsp:txBody>
      <dsp:txXfrm>
        <a:off x="2326379" y="4533"/>
        <a:ext cx="9305519" cy="475703"/>
      </dsp:txXfrm>
    </dsp:sp>
    <dsp:sp modelId="{5BE27F10-F91A-4D20-82F5-6CED3E63DD62}">
      <dsp:nvSpPr>
        <dsp:cNvPr id="0" name=""/>
        <dsp:cNvSpPr/>
      </dsp:nvSpPr>
      <dsp:spPr>
        <a:xfrm>
          <a:off x="0" y="4119"/>
          <a:ext cx="2326379" cy="47653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104" tIns="113833" rIns="123104" bIns="113833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 dirty="0"/>
            <a:t>Utenti</a:t>
          </a:r>
          <a:endParaRPr lang="en-US" sz="1400" kern="1200" dirty="0"/>
        </a:p>
      </dsp:txBody>
      <dsp:txXfrm>
        <a:off x="0" y="4119"/>
        <a:ext cx="2326379" cy="476533"/>
      </dsp:txXfrm>
    </dsp:sp>
    <dsp:sp modelId="{37739D38-5C7F-4008-97E8-C452617A565F}">
      <dsp:nvSpPr>
        <dsp:cNvPr id="0" name=""/>
        <dsp:cNvSpPr/>
      </dsp:nvSpPr>
      <dsp:spPr>
        <a:xfrm>
          <a:off x="2324107" y="562237"/>
          <a:ext cx="9296431" cy="129684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0377" tIns="292713" rIns="180377" bIns="292713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/>
            <a:t>Venditore ed Utente hanno un wallet univoco ciascuno</a:t>
          </a:r>
          <a:endParaRPr lang="en-US" sz="1400" kern="1200" dirty="0"/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/>
            <a:t>L’utente utilizza il wallet per collegare ad esso dei metodi di pagamento, caricare o ritirare denaro dal saldo ed acquistare biglietti, gli vengono assegnati dei punti acquisto per ogni suo acquisto, che può usare per convertirli in buono.</a:t>
          </a:r>
          <a:endParaRPr lang="en-US" sz="1400" kern="1200" dirty="0"/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/>
            <a:t>Il venditore utilizza il wallet per ritirare i guadagni dalle vendite effettuate attraverso i metodi di pagamento che ha inserito.</a:t>
          </a:r>
          <a:endParaRPr lang="en-US" sz="1400" kern="1200" dirty="0"/>
        </a:p>
      </dsp:txBody>
      <dsp:txXfrm>
        <a:off x="2324107" y="562237"/>
        <a:ext cx="9296431" cy="1296843"/>
      </dsp:txXfrm>
    </dsp:sp>
    <dsp:sp modelId="{B7F3E142-61F0-4770-8C80-EB218C844285}">
      <dsp:nvSpPr>
        <dsp:cNvPr id="0" name=""/>
        <dsp:cNvSpPr/>
      </dsp:nvSpPr>
      <dsp:spPr>
        <a:xfrm>
          <a:off x="0" y="549797"/>
          <a:ext cx="2324107" cy="132172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984" tIns="113833" rIns="122984" bIns="113833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/>
            <a:t>Wallet</a:t>
          </a:r>
          <a:endParaRPr lang="en-US" sz="1400" kern="1200" dirty="0"/>
        </a:p>
      </dsp:txBody>
      <dsp:txXfrm>
        <a:off x="0" y="549797"/>
        <a:ext cx="2324107" cy="1321723"/>
      </dsp:txXfrm>
    </dsp:sp>
    <dsp:sp modelId="{2A32487A-7F6F-41A0-A03F-95E060CD65F3}">
      <dsp:nvSpPr>
        <dsp:cNvPr id="0" name=""/>
        <dsp:cNvSpPr/>
      </dsp:nvSpPr>
      <dsp:spPr>
        <a:xfrm>
          <a:off x="2247701" y="1938153"/>
          <a:ext cx="9305519" cy="50037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0553" tIns="292713" rIns="180553" bIns="292713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 dirty="0"/>
            <a:t>Nell’entità Transazione viene tenuta traccia di tutte le operazioni effettuate nel wallet.</a:t>
          </a:r>
          <a:endParaRPr lang="en-US" sz="1400" kern="1200" dirty="0"/>
        </a:p>
      </dsp:txBody>
      <dsp:txXfrm>
        <a:off x="2247701" y="1938153"/>
        <a:ext cx="9305519" cy="500377"/>
      </dsp:txXfrm>
    </dsp:sp>
    <dsp:sp modelId="{568F46FA-727B-48C7-8646-B306C180211A}">
      <dsp:nvSpPr>
        <dsp:cNvPr id="0" name=""/>
        <dsp:cNvSpPr/>
      </dsp:nvSpPr>
      <dsp:spPr>
        <a:xfrm>
          <a:off x="0" y="1952628"/>
          <a:ext cx="2326379" cy="47645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104" tIns="113833" rIns="123104" bIns="113833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/>
            <a:t>Transazione</a:t>
          </a:r>
          <a:endParaRPr lang="en-US" sz="1400" kern="1200" dirty="0"/>
        </a:p>
      </dsp:txBody>
      <dsp:txXfrm>
        <a:off x="0" y="1952628"/>
        <a:ext cx="2326379" cy="476453"/>
      </dsp:txXfrm>
    </dsp:sp>
    <dsp:sp modelId="{F5760BB2-2AEA-4791-BE38-C310984D8EE8}">
      <dsp:nvSpPr>
        <dsp:cNvPr id="0" name=""/>
        <dsp:cNvSpPr/>
      </dsp:nvSpPr>
      <dsp:spPr>
        <a:xfrm>
          <a:off x="2326379" y="2510187"/>
          <a:ext cx="9305519" cy="25204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0553" tIns="292713" rIns="180553" bIns="292713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/>
            <a:t>I metodi di pagamento si dividono in tre categorie conto corrente, buono e carta di pagamento</a:t>
          </a:r>
          <a:endParaRPr lang="en-US" sz="1400" kern="1200" dirty="0"/>
        </a:p>
      </dsp:txBody>
      <dsp:txXfrm>
        <a:off x="2326379" y="2510187"/>
        <a:ext cx="9305519" cy="252043"/>
      </dsp:txXfrm>
    </dsp:sp>
    <dsp:sp modelId="{6A334C33-9A0E-47B2-8E40-BB23405D19E5}">
      <dsp:nvSpPr>
        <dsp:cNvPr id="0" name=""/>
        <dsp:cNvSpPr/>
      </dsp:nvSpPr>
      <dsp:spPr>
        <a:xfrm>
          <a:off x="0" y="2516543"/>
          <a:ext cx="2326379" cy="23933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104" tIns="113833" rIns="123104" bIns="113833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/>
            <a:t>Metodi di pagamento</a:t>
          </a:r>
          <a:endParaRPr lang="en-US" sz="1400" kern="1200" dirty="0"/>
        </a:p>
      </dsp:txBody>
      <dsp:txXfrm>
        <a:off x="0" y="2516543"/>
        <a:ext cx="2326379" cy="239332"/>
      </dsp:txXfrm>
    </dsp:sp>
    <dsp:sp modelId="{90887257-5AEF-4FA4-B488-3FCAF12AC737}">
      <dsp:nvSpPr>
        <dsp:cNvPr id="0" name=""/>
        <dsp:cNvSpPr/>
      </dsp:nvSpPr>
      <dsp:spPr>
        <a:xfrm>
          <a:off x="2326379" y="2831376"/>
          <a:ext cx="9305519" cy="115241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0553" tIns="292713" rIns="180553" bIns="292713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/>
            <a:t>Ogni Venditore può generare delle tratte</a:t>
          </a:r>
          <a:endParaRPr lang="en-US" sz="1400" kern="1200" dirty="0"/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/>
            <a:t>Il tipo_mezzo può essere AEREO, TRENO o BUS</a:t>
          </a:r>
          <a:endParaRPr lang="en-US" sz="1400" kern="1200"/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/>
            <a:t>Il prezzo si riferisce a tutti i biglietti della tratta (senza tener conto del sovraprezzo per il posto numerato).</a:t>
          </a:r>
          <a:endParaRPr lang="en-US" sz="1400" kern="1200" dirty="0"/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 dirty="0"/>
            <a:t>Il Venditore può decidere il numero dei biglietti scontati e quanta percentuale di sconto vuole applicare.</a:t>
          </a:r>
        </a:p>
      </dsp:txBody>
      <dsp:txXfrm>
        <a:off x="2326379" y="2831376"/>
        <a:ext cx="9305519" cy="1152411"/>
      </dsp:txXfrm>
    </dsp:sp>
    <dsp:sp modelId="{FFB55827-1C62-4B08-9EEE-8FC8881A0867}">
      <dsp:nvSpPr>
        <dsp:cNvPr id="0" name=""/>
        <dsp:cNvSpPr/>
      </dsp:nvSpPr>
      <dsp:spPr>
        <a:xfrm>
          <a:off x="0" y="2831376"/>
          <a:ext cx="2326379" cy="115241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104" tIns="113833" rIns="123104" bIns="113833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/>
            <a:t>Tratte</a:t>
          </a:r>
          <a:endParaRPr lang="en-US" sz="1400" kern="1200"/>
        </a:p>
      </dsp:txBody>
      <dsp:txXfrm>
        <a:off x="0" y="2831376"/>
        <a:ext cx="2326379" cy="1152411"/>
      </dsp:txXfrm>
    </dsp:sp>
    <dsp:sp modelId="{D236F384-ED59-47FD-B1B3-24D9A7361C06}">
      <dsp:nvSpPr>
        <dsp:cNvPr id="0" name=""/>
        <dsp:cNvSpPr/>
      </dsp:nvSpPr>
      <dsp:spPr>
        <a:xfrm>
          <a:off x="2326379" y="4052932"/>
          <a:ext cx="9305519" cy="5961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0553" tIns="292713" rIns="180553" bIns="292713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>
              <a:solidFill>
                <a:prstClr val="white"/>
              </a:solidFill>
              <a:latin typeface="Aptos" panose="02110004020202020204"/>
              <a:ea typeface="+mn-ea"/>
              <a:cs typeface="+mn-cs"/>
            </a:rPr>
            <a:t>Ogni tratta può essere composta da un insieme di Tappe intermedie (fino a dieci tappe per tratta).</a:t>
          </a:r>
          <a:endParaRPr lang="en-US" sz="1400" kern="1200" dirty="0">
            <a:solidFill>
              <a:prstClr val="white"/>
            </a:solidFill>
            <a:latin typeface="Aptos" panose="02110004020202020204"/>
            <a:ea typeface="+mn-ea"/>
            <a:cs typeface="+mn-cs"/>
          </a:endParaRPr>
        </a:p>
      </dsp:txBody>
      <dsp:txXfrm>
        <a:off x="2326379" y="4052932"/>
        <a:ext cx="9305519" cy="596131"/>
      </dsp:txXfrm>
    </dsp:sp>
    <dsp:sp modelId="{405372A2-5B45-407C-BF71-9FE4AA34C7D3}">
      <dsp:nvSpPr>
        <dsp:cNvPr id="0" name=""/>
        <dsp:cNvSpPr/>
      </dsp:nvSpPr>
      <dsp:spPr>
        <a:xfrm>
          <a:off x="0" y="4052932"/>
          <a:ext cx="2326379" cy="59613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104" tIns="113833" rIns="123104" bIns="113833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Tappe</a:t>
          </a:r>
          <a:endParaRPr lang="en-US" sz="1400" kern="1200" dirty="0"/>
        </a:p>
      </dsp:txBody>
      <dsp:txXfrm>
        <a:off x="0" y="4052932"/>
        <a:ext cx="2326379" cy="596131"/>
      </dsp:txXfrm>
    </dsp:sp>
    <dsp:sp modelId="{F1D82FD1-747D-4436-82C5-881F9965948F}">
      <dsp:nvSpPr>
        <dsp:cNvPr id="0" name=""/>
        <dsp:cNvSpPr/>
      </dsp:nvSpPr>
      <dsp:spPr>
        <a:xfrm>
          <a:off x="2326379" y="4723838"/>
          <a:ext cx="9305519" cy="58767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0553" tIns="292713" rIns="180553" bIns="292713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/>
            <a:t>Viene generato un biglietto all’acquisto da parte dell’utente</a:t>
          </a:r>
          <a:endParaRPr lang="en-US" sz="1400" kern="1200" dirty="0"/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/>
            <a:t>Un utente può acquistare un biglietto per un’altra persona (attraverso i campi nome, cognome e cf)</a:t>
          </a:r>
          <a:endParaRPr lang="en-US" sz="1400" kern="1200" dirty="0"/>
        </a:p>
      </dsp:txBody>
      <dsp:txXfrm>
        <a:off x="2326379" y="4723838"/>
        <a:ext cx="9305519" cy="587672"/>
      </dsp:txXfrm>
    </dsp:sp>
    <dsp:sp modelId="{33B1B9CA-69B6-4B00-8949-AB5D154446C9}">
      <dsp:nvSpPr>
        <dsp:cNvPr id="0" name=""/>
        <dsp:cNvSpPr/>
      </dsp:nvSpPr>
      <dsp:spPr>
        <a:xfrm>
          <a:off x="0" y="4718208"/>
          <a:ext cx="2326379" cy="59893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104" tIns="113833" rIns="123104" bIns="113833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/>
            <a:t>Biglietto</a:t>
          </a:r>
          <a:endParaRPr lang="en-US" sz="1400" kern="1200" dirty="0"/>
        </a:p>
      </dsp:txBody>
      <dsp:txXfrm>
        <a:off x="0" y="4718208"/>
        <a:ext cx="2326379" cy="598931"/>
      </dsp:txXfrm>
    </dsp:sp>
    <dsp:sp modelId="{68130D6D-01AF-4B63-AB36-AD728B381787}">
      <dsp:nvSpPr>
        <dsp:cNvPr id="0" name=""/>
        <dsp:cNvSpPr/>
      </dsp:nvSpPr>
      <dsp:spPr>
        <a:xfrm>
          <a:off x="2326379" y="5390548"/>
          <a:ext cx="9305519" cy="52174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0553" tIns="292713" rIns="180553" bIns="292713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/>
            <a:t>Ad una conversazione può partecipare un utente ed un admin o un utente ed un venditore</a:t>
          </a:r>
          <a:endParaRPr lang="en-US" sz="1400" kern="1200" dirty="0"/>
        </a:p>
      </dsp:txBody>
      <dsp:txXfrm>
        <a:off x="2326379" y="5390548"/>
        <a:ext cx="9305519" cy="521742"/>
      </dsp:txXfrm>
    </dsp:sp>
    <dsp:sp modelId="{394D3B9F-2451-44A5-9D25-26FAE359B2A1}">
      <dsp:nvSpPr>
        <dsp:cNvPr id="0" name=""/>
        <dsp:cNvSpPr/>
      </dsp:nvSpPr>
      <dsp:spPr>
        <a:xfrm>
          <a:off x="0" y="5386284"/>
          <a:ext cx="2326379" cy="53027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104" tIns="113833" rIns="123104" bIns="113833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/>
            <a:t>Conversazione</a:t>
          </a:r>
          <a:endParaRPr lang="en-US" sz="1400" kern="1200" dirty="0"/>
        </a:p>
      </dsp:txBody>
      <dsp:txXfrm>
        <a:off x="0" y="5386284"/>
        <a:ext cx="2326379" cy="530270"/>
      </dsp:txXfrm>
    </dsp:sp>
    <dsp:sp modelId="{CFBCDD18-E754-4597-9AC8-84D01E956A25}">
      <dsp:nvSpPr>
        <dsp:cNvPr id="0" name=""/>
        <dsp:cNvSpPr/>
      </dsp:nvSpPr>
      <dsp:spPr>
        <a:xfrm>
          <a:off x="2326379" y="6018376"/>
          <a:ext cx="9305519" cy="46454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0553" tIns="292713" rIns="180553" bIns="292713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/>
            <a:t>Ogni conversazione è formata da zero o più messaggi</a:t>
          </a:r>
          <a:endParaRPr lang="en-US" sz="1400" kern="1200" dirty="0"/>
        </a:p>
      </dsp:txBody>
      <dsp:txXfrm>
        <a:off x="2326379" y="6018376"/>
        <a:ext cx="9305519" cy="464548"/>
      </dsp:txXfrm>
    </dsp:sp>
    <dsp:sp modelId="{1DF93232-CC60-4666-91FD-3670D9CCA9C0}">
      <dsp:nvSpPr>
        <dsp:cNvPr id="0" name=""/>
        <dsp:cNvSpPr/>
      </dsp:nvSpPr>
      <dsp:spPr>
        <a:xfrm>
          <a:off x="0" y="5985700"/>
          <a:ext cx="2326379" cy="52990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104" tIns="113833" rIns="123104" bIns="113833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/>
            <a:t>Messaggi</a:t>
          </a:r>
          <a:endParaRPr lang="en-US" sz="1400" kern="1200" dirty="0"/>
        </a:p>
      </dsp:txBody>
      <dsp:txXfrm>
        <a:off x="0" y="5985700"/>
        <a:ext cx="2326379" cy="52990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VerticalHollowActionList">
  <dgm:title val="Vertical Hollow Action List"/>
  <dgm:desc val="Use to show non-sequential or grouped lists of information. Works well with large amounts of text. All text has the same level of emphasis, and direction is not implied."/>
  <dgm:catLst>
    <dgm:cat type="list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  <dgm:pt modelId="5">
          <dgm:prSet phldr="1"/>
        </dgm:pt>
        <dgm:pt modelId="5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7" srcId="0" destId="4" srcOrd="3" destOrd="0"/>
        <dgm:cxn modelId="8" srcId="0" destId="5" srcOrd="4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  <dgm:cxn modelId="53" srcId="5" destId="5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6"/>
      <dgm:constr type="primFontSz" for="des" forName="parentText" op="equ" val="28"/>
      <dgm:constr type="primFontSz" for="des" forName="descendantText" refType="primFontSz" refFor="des" refForName="parentText" op="lte" fact="0.82"/>
      <dgm:constr type="primFontSz" for="des" forName="parentText" refType="primFontSz" refFor="des" refForName="descendantText" op="lte" fact="1.25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2"/>
          <dgm:constr type="w" for="ch" forName="descendantText" refType="w" fact="0.8"/>
          <dgm:constr type="h" for="ch" forName="parentText" refType="h"/>
          <dgm:constr type="h" for="ch" forName="descendantText" refType="h" refFor="ch" refForName="parentText"/>
        </dgm:constrLst>
        <dgm:ruleLst/>
        <dgm:layoutNode name="parentText" styleLbl="solidFgAcc1">
          <dgm:varLst>
            <dgm:chMax val="1"/>
            <dgm:bulletEnabled/>
          </dgm:varLst>
          <dgm:alg type="tx"/>
          <dgm:shape xmlns:r="http://schemas.openxmlformats.org/officeDocument/2006/relationships" type="rect" r:blip="" zOrderOff="3">
            <dgm:adjLst/>
          </dgm:shape>
          <dgm:presOf axis="self" ptType="node"/>
          <dgm:constrLst>
            <dgm:constr type="tMarg" refType="h" fact="0.28"/>
            <dgm:constr type="bMarg" refType="h" fact="0.28"/>
            <dgm:constr type="lMarg" refType="w" fact="0.15"/>
            <dgm:constr type="rMarg" refType="w" fact="0.15"/>
          </dgm:constrLst>
          <dgm:ruleLst>
            <dgm:rule type="primFontSz" val="15" fact="NaN" max="NaN"/>
          </dgm:ruleLst>
        </dgm:layoutNode>
        <dgm:layoutNode name="descendantText" styleLbl="alignNode1">
          <dgm:varLst>
            <dgm:bulletEnabled/>
          </dgm:varLst>
          <dgm:alg type="tx">
            <dgm:param type="stBulletLvl" val="0"/>
            <dgm:param type="parTxLTRAlign" val="l"/>
            <dgm:param type="shpTxLTRAlignCh" val="l"/>
            <dgm:param type="parTxRTLAlign" val="r"/>
            <dgm:param type="shpTxRTLAlignCh" val="r"/>
          </dgm:alg>
          <dgm:choose name="Name10">
            <dgm:if name="Name11" func="var" arg="dir" op="equ" val="norm">
              <dgm:shape xmlns:r="http://schemas.openxmlformats.org/officeDocument/2006/relationships" type="rect" r:blip="">
                <dgm:adjLst/>
              </dgm:shape>
            </dgm:if>
            <dgm:else name="Name12">
              <dgm:shape xmlns:r="http://schemas.openxmlformats.org/officeDocument/2006/relationships" type="rect" r:blip="">
                <dgm:adjLst/>
              </dgm:shape>
            </dgm:else>
          </dgm:choose>
          <dgm:presOf axis="des" ptType="node"/>
          <dgm:constrLst>
            <dgm:constr type="primFontSz" val="24"/>
            <dgm:constr type="lMarg" refType="w" fact="0.055"/>
            <dgm:constr type="rMarg" refType="w" fact="0.055"/>
            <dgm:constr type="tMarg" refType="h" fact="0.72"/>
            <dgm:constr type="bMarg" refType="h" fact="0.72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C051983-B5E0-AE1A-0E8F-883DE213AA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A99C3468-81AB-31B8-4B39-2E3D0A5B1D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597D47C-C1ED-3A5B-EDBB-E71B1B22F1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ABFC3F-CF59-48C5-8BE2-4535CDE43462}" type="datetimeFigureOut">
              <a:rPr lang="it-IT" smtClean="0"/>
              <a:t>09/02/2024</a:t>
            </a:fld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CD5E2A6-D15B-F41E-03BD-48AF4B19D7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E1968C1-AD5C-7375-8328-CB8F1ECE7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23EB29-3E54-4C24-B38C-AF4CB1F789CF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3460851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B293F99-FA77-A05C-D945-8930CCC46F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0E315575-3338-CE51-AEFF-2B6B1E7AFD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CC01BEB-3CE0-5468-0FF7-1E7FC7BA06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ABFC3F-CF59-48C5-8BE2-4535CDE43462}" type="datetimeFigureOut">
              <a:rPr lang="it-IT" smtClean="0"/>
              <a:t>09/02/2024</a:t>
            </a:fld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460AD2A-8740-F977-FB98-FC67EA0B03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5A2732C-F329-6BC1-47D1-AA092DF3D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23EB29-3E54-4C24-B38C-AF4CB1F789CF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695387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0258B90F-2214-6BFA-D2FE-8EACE675FDE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EB094029-795A-EC53-A2D2-DA1D410C26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85E0DE3-981D-8460-5DAE-37FAE61EA7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ABFC3F-CF59-48C5-8BE2-4535CDE43462}" type="datetimeFigureOut">
              <a:rPr lang="it-IT" smtClean="0"/>
              <a:t>09/02/2024</a:t>
            </a:fld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F55AC22-BE2A-F49B-056B-A62F73B9BB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680514A-C470-EB9F-D7D9-55066635B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23EB29-3E54-4C24-B38C-AF4CB1F789CF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1495675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C4E8366-BB2C-388D-6E35-59943F254E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01889FE-BEA1-12E1-9476-AB7525974C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C6FD995-D499-2C41-DB6C-BAFA3D2D61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ABFC3F-CF59-48C5-8BE2-4535CDE43462}" type="datetimeFigureOut">
              <a:rPr lang="it-IT" smtClean="0"/>
              <a:t>09/02/2024</a:t>
            </a:fld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C90597A-1608-AE89-6C92-B60ACB8923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F4F0546-50EA-972A-5A6D-6381D2899E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23EB29-3E54-4C24-B38C-AF4CB1F789CF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2008084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A4D4CE4-C66C-4223-9138-2FE10FE22D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0DFAF2F1-D409-243B-E2BB-00B98B3F45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7B8BA34-F18F-B09A-3448-24DD8B843D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ABFC3F-CF59-48C5-8BE2-4535CDE43462}" type="datetimeFigureOut">
              <a:rPr lang="it-IT" smtClean="0"/>
              <a:t>09/02/2024</a:t>
            </a:fld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75837F5-287A-4D25-EFC0-9D06562A12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DCA5BB7-0113-C567-CA86-2F59A9837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23EB29-3E54-4C24-B38C-AF4CB1F789CF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0777743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CFAA5DC-D9C6-1600-6F5F-4C6717E4B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89515F9-E526-E8A6-3A24-1DEAB4A808F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D7F1405E-9691-8877-09FE-9C0D28FF04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C63740B6-C8D7-E6E3-8E8D-8354688C1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ABFC3F-CF59-48C5-8BE2-4535CDE43462}" type="datetimeFigureOut">
              <a:rPr lang="it-IT" smtClean="0"/>
              <a:t>09/02/2024</a:t>
            </a:fld>
            <a:endParaRPr lang="it-IT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0A452CE5-C439-B97C-C4AD-E5EB94E5B9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99EAED20-4F39-A6DD-3F34-3ECFE004D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23EB29-3E54-4C24-B38C-AF4CB1F789CF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667390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D115B16-326A-401F-EB76-B818BB8B49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8F339A4-53C8-9A5B-4F60-88B6495674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FDE574C6-8199-6A74-BFDF-BC1C68D8F3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DBE05011-EB54-51B4-5AE9-1EAE1FEC74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F9D05D77-6B65-2DAC-515B-77B8939AD5B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90EB8AD1-4D74-A7C5-C6FD-9B33E1FB7A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ABFC3F-CF59-48C5-8BE2-4535CDE43462}" type="datetimeFigureOut">
              <a:rPr lang="it-IT" smtClean="0"/>
              <a:t>09/02/2024</a:t>
            </a:fld>
            <a:endParaRPr lang="it-IT" dirty="0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121EE53D-3E07-8CE3-D169-D72EBF93EE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CB83449E-24A4-57F1-139E-8DAF426D9F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23EB29-3E54-4C24-B38C-AF4CB1F789CF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5833974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2F73A25-A03C-2DF3-867F-66F061E4F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F81EB5CA-3FAF-967C-95EE-4A4D101598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ABFC3F-CF59-48C5-8BE2-4535CDE43462}" type="datetimeFigureOut">
              <a:rPr lang="it-IT" smtClean="0"/>
              <a:t>09/02/2024</a:t>
            </a:fld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7A1FE8F-4FB4-D8E1-37EB-979172BC5D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38265599-F454-CF6A-6EC3-EA90116D4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23EB29-3E54-4C24-B38C-AF4CB1F789CF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9143250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1254DF29-7618-3CD7-C12A-1A3FE8BBB4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ABFC3F-CF59-48C5-8BE2-4535CDE43462}" type="datetimeFigureOut">
              <a:rPr lang="it-IT" smtClean="0"/>
              <a:t>09/02/2024</a:t>
            </a:fld>
            <a:endParaRPr lang="it-IT" dirty="0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AC6F9284-DC67-1828-DD6A-A5F4D30057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E5253C9-0BE8-055E-034A-04F1D7ED0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23EB29-3E54-4C24-B38C-AF4CB1F789CF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4385685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175A553-59A9-4538-2142-90E6C20399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139BCA7-5B13-4627-E115-DB2511570E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2BF178D4-EDFD-40CC-48FB-F01326329A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545FEEB1-1713-2C97-0673-92C41AA844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ABFC3F-CF59-48C5-8BE2-4535CDE43462}" type="datetimeFigureOut">
              <a:rPr lang="it-IT" smtClean="0"/>
              <a:t>09/02/2024</a:t>
            </a:fld>
            <a:endParaRPr lang="it-IT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5FF0E62B-B0AC-8BED-C511-33557F5BC6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AFDCB8EC-9B9A-E3F6-65F7-5F91B1392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23EB29-3E54-4C24-B38C-AF4CB1F789CF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5751656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57A84B4-8937-C717-6CE1-79A618E0CB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80ED4CC5-A01B-FDBD-540E-A30722B0D7C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 dirty="0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EFFD0D9D-8191-BFC4-627D-C1248E513F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A35BDA90-CD72-A482-3211-687D0AB01C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ABFC3F-CF59-48C5-8BE2-4535CDE43462}" type="datetimeFigureOut">
              <a:rPr lang="it-IT" smtClean="0"/>
              <a:t>09/02/2024</a:t>
            </a:fld>
            <a:endParaRPr lang="it-IT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61E927A7-08C2-A9CF-E7B6-501F261465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1EC05E37-BF7F-0EBD-A62A-0849765E98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23EB29-3E54-4C24-B38C-AF4CB1F789CF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1187973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8C0E381F-2822-8DDA-9CFF-0278E57B5B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085A5CC7-66E4-39EF-3AFA-2B5E6F8408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3EBC5B7-45B7-1891-ACA8-1AA45F3C23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8ABFC3F-CF59-48C5-8BE2-4535CDE43462}" type="datetimeFigureOut">
              <a:rPr lang="it-IT" smtClean="0"/>
              <a:t>09/02/2024</a:t>
            </a:fld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AC6692D-0051-AFD8-C830-28039BA2BA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it-IT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4929E2B-AACD-54AC-99CB-D3AA7DAFD6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923EB29-3E54-4C24-B38C-AF4CB1F789CF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0795517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ithub.com/matte18it/Ready2Road/blob/5e3b194b050a13d51d1b27de5bf204c5578b8d4b/README.md" TargetMode="Externa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Segnaposto contenuto 5">
            <a:hlinkClick r:id="rId2"/>
            <a:extLst>
              <a:ext uri="{FF2B5EF4-FFF2-40B4-BE49-F238E27FC236}">
                <a16:creationId xmlns:a16="http://schemas.microsoft.com/office/drawing/2014/main" id="{25B554E3-A8C9-3A01-D1E8-DCF806F1A1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32420" y="13619"/>
            <a:ext cx="9459580" cy="6802393"/>
          </a:xfrm>
          <a:prstGeom prst="rect">
            <a:avLst/>
          </a:prstGeom>
          <a:ln>
            <a:noFill/>
          </a:ln>
        </p:spPr>
      </p:pic>
      <p:sp>
        <p:nvSpPr>
          <p:cNvPr id="4" name="Titolo 1">
            <a:extLst>
              <a:ext uri="{FF2B5EF4-FFF2-40B4-BE49-F238E27FC236}">
                <a16:creationId xmlns:a16="http://schemas.microsoft.com/office/drawing/2014/main" id="{EAF53787-5416-A368-C39F-CEB8DBE9B0DB}"/>
              </a:ext>
            </a:extLst>
          </p:cNvPr>
          <p:cNvSpPr txBox="1">
            <a:spLocks/>
          </p:cNvSpPr>
          <p:nvPr/>
        </p:nvSpPr>
        <p:spPr>
          <a:xfrm>
            <a:off x="195816" y="1894210"/>
            <a:ext cx="2555266" cy="17739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tx2"/>
                </a:solidFill>
              </a:rPr>
              <a:t>Modello E/R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8AC3C7BF-1ACC-A0F9-8F9F-4E326F9EF519}"/>
              </a:ext>
            </a:extLst>
          </p:cNvPr>
          <p:cNvSpPr txBox="1"/>
          <p:nvPr/>
        </p:nvSpPr>
        <p:spPr>
          <a:xfrm>
            <a:off x="195816" y="3429000"/>
            <a:ext cx="2687217" cy="10911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Come database </a:t>
            </a:r>
            <a:r>
              <a:rPr lang="en-US" sz="1800" noProof="1"/>
              <a:t>abbiamo</a:t>
            </a:r>
            <a:r>
              <a:rPr lang="en-US" sz="1800" dirty="0"/>
              <a:t> utilizzato Postgres sql su cloud Amazon </a:t>
            </a:r>
            <a:r>
              <a:rPr lang="en-US" sz="1800"/>
              <a:t>RDS.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208649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 61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7" name="Group 63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ectangle 65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1" name="Rectangle 67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Isosceles Triangle 69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7" name="CasellaDiTesto 2">
            <a:extLst>
              <a:ext uri="{FF2B5EF4-FFF2-40B4-BE49-F238E27FC236}">
                <a16:creationId xmlns:a16="http://schemas.microsoft.com/office/drawing/2014/main" id="{B8584C83-F331-2783-9D6C-4E54ACC89DB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4553277"/>
              </p:ext>
            </p:extLst>
          </p:nvPr>
        </p:nvGraphicFramePr>
        <p:xfrm>
          <a:off x="226725" y="109678"/>
          <a:ext cx="11631899" cy="65197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201957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0" name="Rectangle 59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7CBA4CC-18A0-82FE-1EAA-807CA884D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732" y="544068"/>
            <a:ext cx="3429000" cy="171907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Progettazione Logica</a:t>
            </a:r>
          </a:p>
        </p:txBody>
      </p:sp>
      <p:sp>
        <p:nvSpPr>
          <p:cNvPr id="62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990B4730-6B50-761C-CBF6-942193B5D44D}"/>
              </a:ext>
            </a:extLst>
          </p:cNvPr>
          <p:cNvSpPr txBox="1"/>
          <p:nvPr/>
        </p:nvSpPr>
        <p:spPr>
          <a:xfrm>
            <a:off x="351732" y="2901354"/>
            <a:ext cx="3743298" cy="350672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Il vincolo 2 viene garantito dal trigger della table Biglietto aumenta_posti_disponibili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Il vincolo 3 viene garantito dal trigger della table Biglietto diminuisci_posti_disponibili</a:t>
            </a: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9D290C35-5F54-6C89-E3A6-DA77C6F6BF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5753" y="603035"/>
            <a:ext cx="7991527" cy="5651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5709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BE8E9D6-2982-3F68-AFEB-B73CDEF74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48432"/>
            <a:ext cx="10515600" cy="1325563"/>
          </a:xfrm>
        </p:spPr>
        <p:txBody>
          <a:bodyPr/>
          <a:lstStyle/>
          <a:p>
            <a:r>
              <a:rPr lang="it-IT" dirty="0"/>
              <a:t>Conversazioni e Pusher API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E14AC95-E908-2D8A-29E3-86D68E4C22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5761" y="844967"/>
            <a:ext cx="11420475" cy="4351338"/>
          </a:xfrm>
        </p:spPr>
        <p:txBody>
          <a:bodyPr>
            <a:normAutofit fontScale="62500" lnSpcReduction="20000"/>
          </a:bodyPr>
          <a:lstStyle/>
          <a:p>
            <a:r>
              <a:rPr lang="it-IT" sz="2800" dirty="0"/>
              <a:t>Gli utenti possono contattare gli admin e/o i venditori tramite il chat-widget, all’avvio se hanno delle conversazioni in sospeso verranno visualizzate oppure verrà visualizzata la schermata di aggiunta di una conversazione. Gli utenti hanno anche la possibilità di eliminare una loro conversazione</a:t>
            </a:r>
          </a:p>
          <a:p>
            <a:r>
              <a:rPr lang="it-IT" sz="2800" dirty="0"/>
              <a:t>I venditori e gli admin possono visionare le loro conversazioni attraverso la chat-dashboard.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it-IT" dirty="0"/>
          </a:p>
          <a:p>
            <a:pPr marL="0" indent="0">
              <a:buNone/>
            </a:pPr>
            <a:r>
              <a:rPr lang="it-IT" dirty="0"/>
              <a:t>I canali offerti dall’API di Pusher permettono di gestire le comunicazioni in real-time fra client.</a:t>
            </a:r>
          </a:p>
          <a:p>
            <a:pPr marL="0" indent="0">
              <a:buNone/>
            </a:pPr>
            <a:r>
              <a:rPr lang="it-IT" dirty="0"/>
              <a:t>Nella nostra applicazione abbiamo :</a:t>
            </a:r>
          </a:p>
          <a:p>
            <a:pPr marL="514350" indent="-514350">
              <a:buFont typeface="+mj-lt"/>
              <a:buAutoNum type="arabicPeriod"/>
            </a:pPr>
            <a:r>
              <a:rPr lang="it-IT" dirty="0"/>
              <a:t>I Client </a:t>
            </a:r>
          </a:p>
          <a:p>
            <a:pPr marL="971550" lvl="1" indent="-514350">
              <a:buFont typeface="+mj-lt"/>
              <a:buAutoNum type="arabicPeriod"/>
            </a:pPr>
            <a:r>
              <a:rPr lang="it-IT" dirty="0"/>
              <a:t>Si connettono al loro canale (il nome è pari al suo indirizzo email) per informare che lui è online.</a:t>
            </a:r>
          </a:p>
          <a:p>
            <a:pPr marL="971550" lvl="1" indent="-514350">
              <a:buFont typeface="+mj-lt"/>
              <a:buAutoNum type="arabicPeriod"/>
            </a:pPr>
            <a:r>
              <a:rPr lang="it-IT" dirty="0"/>
              <a:t>Quando sono nella schermata conversazione singola si connetto al canale del loro interlocutore per sapere se esso è online</a:t>
            </a:r>
          </a:p>
          <a:p>
            <a:pPr marL="971550" lvl="1" indent="-514350">
              <a:buFont typeface="+mj-lt"/>
              <a:buAutoNum type="arabicPeriod"/>
            </a:pPr>
            <a:r>
              <a:rPr lang="it-IT" dirty="0"/>
              <a:t>Si connettono al canale di ogni loro conversazione (il nome è pari al nome di ogni conversazione), per ricevere nuovi messaggi.</a:t>
            </a:r>
          </a:p>
          <a:p>
            <a:pPr marL="971550" lvl="1" indent="-514350">
              <a:buFont typeface="+mj-lt"/>
              <a:buAutoNum type="arabicPeriod"/>
            </a:pPr>
            <a:r>
              <a:rPr lang="it-IT" dirty="0"/>
              <a:t>Per inviare un messaggio contattano il backend</a:t>
            </a:r>
          </a:p>
          <a:p>
            <a:pPr marL="514350" indent="-514350">
              <a:buFont typeface="+mj-lt"/>
              <a:buAutoNum type="arabicPeriod"/>
            </a:pPr>
            <a:r>
              <a:rPr lang="it-IT" dirty="0"/>
              <a:t>Il Server</a:t>
            </a:r>
          </a:p>
          <a:p>
            <a:pPr marL="971550" lvl="1" indent="-514350">
              <a:buFont typeface="+mj-lt"/>
              <a:buAutoNum type="arabicPeriod"/>
            </a:pPr>
            <a:r>
              <a:rPr lang="it-IT" dirty="0"/>
              <a:t>Salva i nuovi messaggi nel DB ed attraverso la classe PusherUtil invia un evento su un canale (l’evento verrà ricevuto da tutti i client che sono bind su quel canale)</a:t>
            </a:r>
          </a:p>
          <a:p>
            <a:endParaRPr lang="it-IT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F8EBB081-AEAE-B655-F444-C69F8F5C64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469" y="4967029"/>
            <a:ext cx="2628285" cy="1498122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B50ACAA7-8C8D-FCA9-0350-AB4BD7ABCC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7568" y="5265836"/>
            <a:ext cx="2628286" cy="683354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455A82C5-B645-4678-F45B-382FFA7B1F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42156" y="4795181"/>
            <a:ext cx="2129271" cy="1841819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CDA4A2D5-40D1-36E0-9422-30CB4FBDDFDE}"/>
              </a:ext>
            </a:extLst>
          </p:cNvPr>
          <p:cNvSpPr txBox="1"/>
          <p:nvPr/>
        </p:nvSpPr>
        <p:spPr>
          <a:xfrm>
            <a:off x="4210707" y="5976243"/>
            <a:ext cx="377058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50" dirty="0"/>
              <a:t>*esempio di notifica ricevuta da un utente con il widget chiuso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32CEB982-F53A-80A8-7017-008CEB680F23}"/>
              </a:ext>
            </a:extLst>
          </p:cNvPr>
          <p:cNvSpPr txBox="1"/>
          <p:nvPr/>
        </p:nvSpPr>
        <p:spPr>
          <a:xfrm>
            <a:off x="8308813" y="6604084"/>
            <a:ext cx="375936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50" dirty="0"/>
              <a:t>*esempio di notifica ricevuta da un utente con il widget aperto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18757BC9-3901-BD2D-1316-A9F3046B143E}"/>
              </a:ext>
            </a:extLst>
          </p:cNvPr>
          <p:cNvSpPr txBox="1"/>
          <p:nvPr/>
        </p:nvSpPr>
        <p:spPr>
          <a:xfrm>
            <a:off x="338469" y="6510042"/>
            <a:ext cx="333937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50" dirty="0"/>
              <a:t>*esempio di notifica ricevuta da un venditore o admin</a:t>
            </a:r>
          </a:p>
        </p:txBody>
      </p:sp>
      <p:pic>
        <p:nvPicPr>
          <p:cNvPr id="1026" name="Picture 2" descr="Pusher API | Drupal.org">
            <a:extLst>
              <a:ext uri="{FF2B5EF4-FFF2-40B4-BE49-F238E27FC236}">
                <a16:creationId xmlns:a16="http://schemas.microsoft.com/office/drawing/2014/main" id="{7F5070D2-28C8-9748-B728-7B5A7723AF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8960" y="65029"/>
            <a:ext cx="1373154" cy="717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43318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8AD23DC-53C1-A8B2-E81C-C88D828A92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5792"/>
            <a:ext cx="10515600" cy="829658"/>
          </a:xfrm>
        </p:spPr>
        <p:txBody>
          <a:bodyPr/>
          <a:lstStyle/>
          <a:p>
            <a:r>
              <a:rPr lang="it-IT"/>
              <a:t>Tracciamento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F9E45AE-C836-1863-857D-B48D668C20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7371" y="1034861"/>
            <a:ext cx="10515600" cy="386148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it-IT" sz="1600" dirty="0"/>
              <a:t>Tramite il servizio di 'Tracciamento' qualsiasi utente che accede al sito può, partendo dall'id della tratta, tracciare in tempo reale un aereo, un treno o un autobus. Per implementare questo servizio sono state usate le API fornite da '</a:t>
            </a:r>
            <a:r>
              <a:rPr lang="it-IT" sz="1600" dirty="0" err="1"/>
              <a:t>OpenStreetMap</a:t>
            </a:r>
            <a:r>
              <a:rPr lang="it-IT" sz="1600" dirty="0"/>
              <a:t>' e '</a:t>
            </a:r>
            <a:r>
              <a:rPr lang="it-IT" sz="1600" dirty="0" err="1"/>
              <a:t>OpenWeather</a:t>
            </a:r>
            <a:r>
              <a:rPr lang="it-IT" sz="1600" dirty="0"/>
              <a:t>'.</a:t>
            </a:r>
            <a:br>
              <a:rPr lang="it-IT" sz="1600" dirty="0"/>
            </a:br>
            <a:r>
              <a:rPr lang="it-IT" sz="1600" dirty="0"/>
              <a:t>L'API di '</a:t>
            </a:r>
            <a:r>
              <a:rPr lang="it-IT" sz="1600" dirty="0" err="1"/>
              <a:t>OpenStreetMap</a:t>
            </a:r>
            <a:r>
              <a:rPr lang="it-IT" sz="1600" dirty="0"/>
              <a:t>' ci ha permesso di:</a:t>
            </a:r>
          </a:p>
          <a:p>
            <a:r>
              <a:rPr lang="it-IT" sz="1600" dirty="0"/>
              <a:t>Aggiungere la cartina geografica.</a:t>
            </a:r>
          </a:p>
          <a:p>
            <a:r>
              <a:rPr lang="it-IT" sz="1600" dirty="0"/>
              <a:t>Ottenere le coordinate geografiche di ogni città partendo dal nome della città stessa.</a:t>
            </a:r>
          </a:p>
          <a:p>
            <a:r>
              <a:rPr lang="it-IT" sz="1600" dirty="0"/>
              <a:t>Ottenere la distanza (espressa in metri) tra due città partendo dalle loro coordinate geografiche.</a:t>
            </a:r>
          </a:p>
          <a:p>
            <a:pPr marL="0" indent="0">
              <a:buNone/>
            </a:pPr>
            <a:r>
              <a:rPr lang="it-IT" sz="1600" dirty="0"/>
              <a:t>Tutti questi dati sono stati utili per simulare la durata della tratta e la posizione in tempo reale del mezzo (cliccando sull'icona di autobus e treno si potrà visualizzare un pop-up con le informazioni sulle varie tappe della tratta).</a:t>
            </a:r>
          </a:p>
          <a:p>
            <a:pPr marL="0" indent="0">
              <a:buNone/>
            </a:pPr>
            <a:r>
              <a:rPr lang="it-IT" sz="1600" dirty="0"/>
              <a:t>L'API di '</a:t>
            </a:r>
            <a:r>
              <a:rPr lang="it-IT" sz="1600" err="1"/>
              <a:t>OpenWeather</a:t>
            </a:r>
            <a:r>
              <a:rPr lang="it-IT" sz="1600" dirty="0"/>
              <a:t>' ci ha permesso di:</a:t>
            </a:r>
          </a:p>
          <a:p>
            <a:r>
              <a:rPr lang="it-IT" sz="1600" dirty="0"/>
              <a:t>Ottenere i dati relativi a temperatura, umidità e condizioni atmosferiche della città di partenza e di arrivo.</a:t>
            </a:r>
          </a:p>
          <a:p>
            <a:pPr marL="0" indent="0">
              <a:buNone/>
            </a:pPr>
            <a:r>
              <a:rPr lang="it-IT" sz="1600" dirty="0"/>
              <a:t>Tali dati sono poi stati aggiunti in un pop-up visualizzabile cliccando sul pin che appare sulla città di partenza e arrivo al momento del caricamento della tratta.</a:t>
            </a:r>
          </a:p>
        </p:txBody>
      </p:sp>
      <p:pic>
        <p:nvPicPr>
          <p:cNvPr id="4" name="Immagine 3" descr="Immagine che contiene cerchio, Elementi grafici, grafica, design&#10;&#10;Descrizione generata automaticamente">
            <a:extLst>
              <a:ext uri="{FF2B5EF4-FFF2-40B4-BE49-F238E27FC236}">
                <a16:creationId xmlns:a16="http://schemas.microsoft.com/office/drawing/2014/main" id="{7E1E760E-E0BC-7034-8AFE-AE339F889C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5094" y="85228"/>
            <a:ext cx="788020" cy="788020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9A542DA9-4DDF-072D-0E8E-E9F428545896}"/>
              </a:ext>
            </a:extLst>
          </p:cNvPr>
          <p:cNvSpPr txBox="1"/>
          <p:nvPr/>
        </p:nvSpPr>
        <p:spPr>
          <a:xfrm>
            <a:off x="6876880" y="800940"/>
            <a:ext cx="1182029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it-IT" sz="1100" dirty="0" err="1"/>
              <a:t>OpenStreetMap</a:t>
            </a:r>
          </a:p>
        </p:txBody>
      </p:sp>
      <p:pic>
        <p:nvPicPr>
          <p:cNvPr id="7" name="Immagine 6" descr="Immagine che contiene Elementi grafici, clipart&#10;&#10;Descrizione generata automaticamente">
            <a:extLst>
              <a:ext uri="{FF2B5EF4-FFF2-40B4-BE49-F238E27FC236}">
                <a16:creationId xmlns:a16="http://schemas.microsoft.com/office/drawing/2014/main" id="{9A6F0763-F3FB-E2AB-1B40-4C802D9E5D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2371" y="82819"/>
            <a:ext cx="2128836" cy="961431"/>
          </a:xfrm>
          <a:prstGeom prst="rect">
            <a:avLst/>
          </a:prstGeom>
        </p:spPr>
      </p:pic>
      <p:pic>
        <p:nvPicPr>
          <p:cNvPr id="9" name="Immagine 8" descr="Immagine che contiene mappa, atlante, testo&#10;&#10;Descrizione generata automaticamente">
            <a:extLst>
              <a:ext uri="{FF2B5EF4-FFF2-40B4-BE49-F238E27FC236}">
                <a16:creationId xmlns:a16="http://schemas.microsoft.com/office/drawing/2014/main" id="{5A3E11E1-1A33-5AFD-8AC3-EAE05223D6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905" y="4898512"/>
            <a:ext cx="4051905" cy="1632976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A512FD44-6AC3-7FAD-8D88-6BC220694FA1}"/>
              </a:ext>
            </a:extLst>
          </p:cNvPr>
          <p:cNvSpPr txBox="1"/>
          <p:nvPr/>
        </p:nvSpPr>
        <p:spPr>
          <a:xfrm>
            <a:off x="1149047" y="6531428"/>
            <a:ext cx="274319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1400" dirty="0"/>
              <a:t>Mappa </a:t>
            </a:r>
            <a:r>
              <a:rPr lang="it-IT" sz="1200" dirty="0"/>
              <a:t>'</a:t>
            </a:r>
            <a:r>
              <a:rPr lang="it-IT" sz="1200" dirty="0" err="1"/>
              <a:t>OpenStreetMap</a:t>
            </a:r>
            <a:r>
              <a:rPr lang="it-IT" sz="1200" dirty="0"/>
              <a:t>'</a:t>
            </a:r>
            <a:endParaRPr lang="it-IT" dirty="0"/>
          </a:p>
        </p:txBody>
      </p:sp>
      <p:pic>
        <p:nvPicPr>
          <p:cNvPr id="11" name="Immagine 10" descr="Immagine che contiene mappa, testo, atlante&#10;&#10;Descrizione generata automaticamente">
            <a:extLst>
              <a:ext uri="{FF2B5EF4-FFF2-40B4-BE49-F238E27FC236}">
                <a16:creationId xmlns:a16="http://schemas.microsoft.com/office/drawing/2014/main" id="{B0921922-46D8-60D4-F0DD-82A90DE94D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0857" y="4666174"/>
            <a:ext cx="4741334" cy="1867844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754D0DE3-2DBF-18E1-16AE-1B9D57DA66A9}"/>
              </a:ext>
            </a:extLst>
          </p:cNvPr>
          <p:cNvSpPr txBox="1"/>
          <p:nvPr/>
        </p:nvSpPr>
        <p:spPr>
          <a:xfrm>
            <a:off x="6483047" y="6531427"/>
            <a:ext cx="3674532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1200" dirty="0"/>
              <a:t>Esempio di tracciamento per una tratta aerea</a:t>
            </a:r>
          </a:p>
        </p:txBody>
      </p:sp>
    </p:spTree>
    <p:extLst>
      <p:ext uri="{BB962C8B-B14F-4D97-AF65-F5344CB8AC3E}">
        <p14:creationId xmlns:p14="http://schemas.microsoft.com/office/powerpoint/2010/main" val="42892945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9CABBEF-92A2-3B41-461C-DE9E85848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9030"/>
            <a:ext cx="10515600" cy="950611"/>
          </a:xfrm>
        </p:spPr>
        <p:txBody>
          <a:bodyPr/>
          <a:lstStyle/>
          <a:p>
            <a:r>
              <a:rPr lang="it-IT"/>
              <a:t>Gestione Email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82E553F-FFBC-5335-BF48-51679F9031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0338"/>
            <a:ext cx="10515600" cy="577252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it-IT" sz="1600" dirty="0"/>
              <a:t>Per la gestione delle email è stato utilizzato il servizio SMTP di Gmail. Questo servizio viene usato per inviare email all'utente nelle operazioni  di creazione buoni (presente nell'area personale) e recupero password (presente nel login).</a:t>
            </a:r>
          </a:p>
          <a:p>
            <a:pPr marL="285750" indent="-285750"/>
            <a:r>
              <a:rPr lang="it-IT" sz="1600" dirty="0"/>
              <a:t>Come prima cosa si inseriscono i parametri di configurazione:</a:t>
            </a:r>
          </a:p>
          <a:p>
            <a:pPr marL="285750" indent="-285750"/>
            <a:endParaRPr lang="it-IT" sz="1600" dirty="0"/>
          </a:p>
          <a:p>
            <a:pPr marL="285750" indent="-285750"/>
            <a:endParaRPr lang="it-IT" sz="1600" dirty="0"/>
          </a:p>
          <a:p>
            <a:pPr marL="285750" indent="-285750"/>
            <a:endParaRPr lang="it-IT" sz="1600" dirty="0"/>
          </a:p>
          <a:p>
            <a:pPr marL="285750" indent="-285750"/>
            <a:r>
              <a:rPr lang="it-IT" sz="1600" dirty="0"/>
              <a:t>Poi si effettua l'autenticazione dell'account mail e viene creata la sessione di invio:</a:t>
            </a:r>
          </a:p>
          <a:p>
            <a:pPr marL="285750" indent="-285750"/>
            <a:endParaRPr lang="it-IT" sz="1600" dirty="0"/>
          </a:p>
          <a:p>
            <a:pPr marL="285750" indent="-285750"/>
            <a:endParaRPr lang="it-IT" sz="1600" dirty="0"/>
          </a:p>
          <a:p>
            <a:pPr marL="285750" indent="-285750"/>
            <a:endParaRPr lang="it-IT" sz="1600" dirty="0"/>
          </a:p>
          <a:p>
            <a:pPr marL="285750" indent="-285750"/>
            <a:endParaRPr lang="it-IT" sz="1600" dirty="0"/>
          </a:p>
          <a:p>
            <a:pPr marL="285750" indent="-285750"/>
            <a:r>
              <a:rPr lang="it-IT" sz="1600" dirty="0"/>
              <a:t>Infine si crea il messaggio e si invia sull'email specificata dall'utente:</a:t>
            </a:r>
          </a:p>
          <a:p>
            <a:pPr marL="285750" indent="-285750"/>
            <a:endParaRPr lang="it-IT" sz="1600" dirty="0"/>
          </a:p>
          <a:p>
            <a:pPr marL="285750" indent="-285750"/>
            <a:endParaRPr lang="it-IT" sz="1600" dirty="0"/>
          </a:p>
          <a:p>
            <a:pPr marL="285750" indent="-285750"/>
            <a:endParaRPr lang="it-IT" sz="1600" dirty="0"/>
          </a:p>
          <a:p>
            <a:pPr marL="285750" indent="-285750"/>
            <a:endParaRPr lang="it-IT" sz="1600" dirty="0"/>
          </a:p>
          <a:p>
            <a:pPr marL="0" indent="0">
              <a:buNone/>
            </a:pPr>
            <a:r>
              <a:rPr lang="it-IT" sz="1200" b="1" dirty="0"/>
              <a:t>NOTA</a:t>
            </a:r>
            <a:r>
              <a:rPr lang="it-IT" sz="1200" dirty="0"/>
              <a:t>: nelle operazioni di recupero password, il link dell'email deve essere aperto dallo stesso browser da cui viene effettuata la richiesta.</a:t>
            </a:r>
          </a:p>
          <a:p>
            <a:pPr marL="0" indent="0">
              <a:buNone/>
            </a:pPr>
            <a:endParaRPr lang="it-IT" sz="1600" dirty="0"/>
          </a:p>
        </p:txBody>
      </p:sp>
      <p:pic>
        <p:nvPicPr>
          <p:cNvPr id="7" name="Immagine 6" descr="Immagine che contiene Carattere, Elementi grafici, logo, simbolo&#10;&#10;Descrizione generata automaticamente">
            <a:extLst>
              <a:ext uri="{FF2B5EF4-FFF2-40B4-BE49-F238E27FC236}">
                <a16:creationId xmlns:a16="http://schemas.microsoft.com/office/drawing/2014/main" id="{15500B86-F5EA-C458-797E-3880D82846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8595" y="235706"/>
            <a:ext cx="2340430" cy="677636"/>
          </a:xfrm>
          <a:prstGeom prst="rect">
            <a:avLst/>
          </a:prstGeom>
        </p:spPr>
      </p:pic>
      <p:pic>
        <p:nvPicPr>
          <p:cNvPr id="8" name="Immagine 7" descr="Immagine che contiene testo, schermata, Carattere&#10;&#10;Descrizione generata automaticamente">
            <a:extLst>
              <a:ext uri="{FF2B5EF4-FFF2-40B4-BE49-F238E27FC236}">
                <a16:creationId xmlns:a16="http://schemas.microsoft.com/office/drawing/2014/main" id="{F47C2623-0970-9DF7-00E8-699E56BD57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7429" y="1749450"/>
            <a:ext cx="3840239" cy="1030767"/>
          </a:xfrm>
          <a:prstGeom prst="rect">
            <a:avLst/>
          </a:prstGeom>
        </p:spPr>
      </p:pic>
      <p:pic>
        <p:nvPicPr>
          <p:cNvPr id="10" name="Immagine 9" descr="Immagine che contiene testo, schermata, Carattere&#10;&#10;Descrizione generata automaticamente">
            <a:extLst>
              <a:ext uri="{FF2B5EF4-FFF2-40B4-BE49-F238E27FC236}">
                <a16:creationId xmlns:a16="http://schemas.microsoft.com/office/drawing/2014/main" id="{2021BF11-28E7-A608-6640-63AE9845ED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7428" y="3126421"/>
            <a:ext cx="4680859" cy="1421587"/>
          </a:xfrm>
          <a:prstGeom prst="rect">
            <a:avLst/>
          </a:prstGeom>
        </p:spPr>
      </p:pic>
      <p:pic>
        <p:nvPicPr>
          <p:cNvPr id="11" name="Immagine 10" descr="Immagine che contiene testo, schermata, Carattere&#10;&#10;Descrizione generata automaticamente">
            <a:extLst>
              <a:ext uri="{FF2B5EF4-FFF2-40B4-BE49-F238E27FC236}">
                <a16:creationId xmlns:a16="http://schemas.microsoft.com/office/drawing/2014/main" id="{F6DBE2B1-963A-D211-C9AC-AFDDAA3362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7429" y="4837495"/>
            <a:ext cx="3773715" cy="1295389"/>
          </a:xfrm>
          <a:prstGeom prst="rect">
            <a:avLst/>
          </a:prstGeom>
        </p:spPr>
      </p:pic>
      <p:pic>
        <p:nvPicPr>
          <p:cNvPr id="12" name="Immagine 11" descr="Immagine che contiene testo, schermata, Carattere&#10;&#10;Descrizione generata automaticamente">
            <a:extLst>
              <a:ext uri="{FF2B5EF4-FFF2-40B4-BE49-F238E27FC236}">
                <a16:creationId xmlns:a16="http://schemas.microsoft.com/office/drawing/2014/main" id="{24A08530-EC95-B3F0-CC37-8F8AAD9A97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89372" y="1583266"/>
            <a:ext cx="2800875" cy="277827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2732DB9E-2101-D85D-DE7D-2CED9875D805}"/>
              </a:ext>
            </a:extLst>
          </p:cNvPr>
          <p:cNvSpPr txBox="1"/>
          <p:nvPr/>
        </p:nvSpPr>
        <p:spPr>
          <a:xfrm>
            <a:off x="9990666" y="4142618"/>
            <a:ext cx="1944913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1200" dirty="0"/>
              <a:t>Esempio Email </a:t>
            </a:r>
            <a:r>
              <a:rPr lang="it-IT" sz="1200" err="1"/>
              <a:t>gift</a:t>
            </a:r>
            <a:r>
              <a:rPr lang="it-IT" sz="1200" dirty="0"/>
              <a:t> card</a:t>
            </a:r>
            <a:endParaRPr lang="it-IT"/>
          </a:p>
        </p:txBody>
      </p:sp>
      <p:pic>
        <p:nvPicPr>
          <p:cNvPr id="14" name="Immagine 13" descr="Immagine che contiene testo, schermata, Carattere, linea&#10;&#10;Descrizione generata automaticamente">
            <a:extLst>
              <a:ext uri="{FF2B5EF4-FFF2-40B4-BE49-F238E27FC236}">
                <a16:creationId xmlns:a16="http://schemas.microsoft.com/office/drawing/2014/main" id="{7D3C48F8-0F29-3003-3398-A40F6F40D6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92570" y="4546945"/>
            <a:ext cx="4281715" cy="884681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53A8E58A-DD6F-662A-772A-45BE3816B691}"/>
              </a:ext>
            </a:extLst>
          </p:cNvPr>
          <p:cNvSpPr txBox="1"/>
          <p:nvPr/>
        </p:nvSpPr>
        <p:spPr>
          <a:xfrm>
            <a:off x="9180285" y="4559903"/>
            <a:ext cx="2791579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1200" dirty="0"/>
              <a:t>Esempio Email recupero password</a:t>
            </a:r>
          </a:p>
        </p:txBody>
      </p:sp>
    </p:spTree>
    <p:extLst>
      <p:ext uri="{BB962C8B-B14F-4D97-AF65-F5344CB8AC3E}">
        <p14:creationId xmlns:p14="http://schemas.microsoft.com/office/powerpoint/2010/main" val="23908076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198829E-5FC8-2031-8925-2BB515CCD1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Registrazione e Login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43AD6E6-E7FE-F7D2-84C5-E92B09EB05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it-IT" sz="1600"/>
              <a:t>È possibile registrarsi come utente o come azienda</a:t>
            </a:r>
            <a:br>
              <a:rPr lang="it-IT" sz="1600"/>
            </a:br>
            <a:r>
              <a:rPr lang="it-IT" sz="1600"/>
              <a:t>fornitrice di servizi (quest'ultima accessibile dal</a:t>
            </a:r>
            <a:br>
              <a:rPr lang="it-IT" sz="1600"/>
            </a:br>
            <a:r>
              <a:rPr lang="it-IT" sz="1600" err="1"/>
              <a:t>footer</a:t>
            </a:r>
            <a:r>
              <a:rPr lang="it-IT" sz="1600"/>
              <a:t> del sito)</a:t>
            </a:r>
          </a:p>
          <a:p>
            <a:r>
              <a:rPr lang="it-IT" sz="1600"/>
              <a:t>In fase di registrazione viene controllato che i dati</a:t>
            </a:r>
            <a:br>
              <a:rPr lang="it-IT" sz="1600"/>
            </a:br>
            <a:r>
              <a:rPr lang="it-IT" sz="1600"/>
              <a:t>inseriti siano validi e disponibili: un email può essere</a:t>
            </a:r>
            <a:br>
              <a:rPr lang="it-IT" sz="1600"/>
            </a:br>
            <a:r>
              <a:rPr lang="it-IT" sz="1600"/>
              <a:t>usata solo una volta per gli utenti, il nome azienda</a:t>
            </a:r>
            <a:br>
              <a:rPr lang="it-IT" sz="1600"/>
            </a:br>
            <a:r>
              <a:rPr lang="it-IT" sz="1600"/>
              <a:t>è unico e devono essere nomi realistici.</a:t>
            </a:r>
            <a:br>
              <a:rPr lang="it-IT" sz="1600"/>
            </a:br>
            <a:r>
              <a:rPr lang="it-IT" sz="1600"/>
              <a:t>Il numero di telefono deve essere composto da 10</a:t>
            </a:r>
            <a:br>
              <a:rPr lang="it-IT" sz="1600"/>
            </a:br>
            <a:r>
              <a:rPr lang="it-IT" sz="1600"/>
              <a:t>cifre e le password devono essere uguali e sicure.</a:t>
            </a:r>
            <a:br>
              <a:rPr lang="it-IT" sz="1600"/>
            </a:br>
            <a:r>
              <a:rPr lang="it-IT" sz="1600"/>
              <a:t>Queste verifiche vengono eseguite tramite</a:t>
            </a:r>
            <a:br>
              <a:rPr lang="it-IT" sz="1600"/>
            </a:br>
            <a:r>
              <a:rPr lang="it-IT" sz="1600" err="1"/>
              <a:t>regex</a:t>
            </a:r>
            <a:r>
              <a:rPr lang="it-IT" sz="1600"/>
              <a:t> e chiamate al </a:t>
            </a:r>
            <a:r>
              <a:rPr lang="it-IT" sz="1600" err="1"/>
              <a:t>db</a:t>
            </a:r>
            <a:endParaRPr lang="it-IT" sz="1600"/>
          </a:p>
          <a:p>
            <a:r>
              <a:rPr lang="it-IT" sz="1600"/>
              <a:t>In fase di login bisogna selezionare se si vuole</a:t>
            </a:r>
            <a:br>
              <a:rPr lang="it-IT" sz="1600"/>
            </a:br>
            <a:r>
              <a:rPr lang="it-IT" sz="1600"/>
              <a:t>effettuare l'accesso come utente, venditore o</a:t>
            </a:r>
            <a:br>
              <a:rPr lang="it-IT" sz="1600"/>
            </a:br>
            <a:r>
              <a:rPr lang="it-IT" sz="1600"/>
              <a:t>admin e bisogna completare una validazione</a:t>
            </a:r>
            <a:br>
              <a:rPr lang="it-IT" sz="1600"/>
            </a:br>
            <a:r>
              <a:rPr lang="it-IT" sz="1600"/>
              <a:t>simil captcha</a:t>
            </a:r>
          </a:p>
        </p:txBody>
      </p:sp>
      <p:pic>
        <p:nvPicPr>
          <p:cNvPr id="7" name="Immagine 6" descr="Immagine che contiene testo, schermata, Cellulare, Carattere&#10;&#10;Descrizione generata automaticamente">
            <a:extLst>
              <a:ext uri="{FF2B5EF4-FFF2-40B4-BE49-F238E27FC236}">
                <a16:creationId xmlns:a16="http://schemas.microsoft.com/office/drawing/2014/main" id="{AF3786F2-8319-E558-7EA7-4ED7A32975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5561" y="1330286"/>
            <a:ext cx="2236036" cy="2719330"/>
          </a:xfrm>
          <a:prstGeom prst="rect">
            <a:avLst/>
          </a:prstGeom>
        </p:spPr>
      </p:pic>
      <p:pic>
        <p:nvPicPr>
          <p:cNvPr id="8" name="Immagine 7" descr="Immagine che contiene testo, schermata, Carattere&#10;&#10;Descrizione generata automaticamente">
            <a:extLst>
              <a:ext uri="{FF2B5EF4-FFF2-40B4-BE49-F238E27FC236}">
                <a16:creationId xmlns:a16="http://schemas.microsoft.com/office/drawing/2014/main" id="{3F539297-0431-BE00-B78C-27132425AC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3736" y="1385371"/>
            <a:ext cx="2654696" cy="2756054"/>
          </a:xfrm>
          <a:prstGeom prst="rect">
            <a:avLst/>
          </a:prstGeom>
        </p:spPr>
      </p:pic>
      <p:pic>
        <p:nvPicPr>
          <p:cNvPr id="9" name="Immagine 8" descr="Immagine che contiene testo, schermata, software&#10;&#10;Descrizione generata automaticamente">
            <a:extLst>
              <a:ext uri="{FF2B5EF4-FFF2-40B4-BE49-F238E27FC236}">
                <a16:creationId xmlns:a16="http://schemas.microsoft.com/office/drawing/2014/main" id="{576F28BF-7871-1EE9-9D1A-520D0FD121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9820" y="4621754"/>
            <a:ext cx="2073595" cy="2137488"/>
          </a:xfrm>
          <a:prstGeom prst="rect">
            <a:avLst/>
          </a:prstGeom>
        </p:spPr>
      </p:pic>
      <p:pic>
        <p:nvPicPr>
          <p:cNvPr id="4" name="Immagine 3" descr="Immagine che contiene testo, schermata, schermo, software&#10;&#10;Descrizione generata automaticamente">
            <a:extLst>
              <a:ext uri="{FF2B5EF4-FFF2-40B4-BE49-F238E27FC236}">
                <a16:creationId xmlns:a16="http://schemas.microsoft.com/office/drawing/2014/main" id="{F98AD0CE-9A6E-D577-87DF-B1032F3292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86156" y="4622186"/>
            <a:ext cx="3948546" cy="1958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7146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61D57B4-9A6F-FCA4-9F90-E83830D715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Risultati ricerca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2136DB03-F6B2-A7A1-BE4E-854B5B018663}"/>
              </a:ext>
            </a:extLst>
          </p:cNvPr>
          <p:cNvSpPr txBox="1"/>
          <p:nvPr/>
        </p:nvSpPr>
        <p:spPr>
          <a:xfrm>
            <a:off x="816428" y="1556656"/>
            <a:ext cx="3331028" cy="258532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/>
              <a:t>L'utente dopo aver correttamente compilato i campi di ricerca verrà reindirizzato nella pagina che mostra le possibili tratte che può effettuare e una mappa con il percorso gestita con una api di OpenStreetMap e la libreria Leaflet.</a:t>
            </a:r>
          </a:p>
        </p:txBody>
      </p:sp>
      <p:pic>
        <p:nvPicPr>
          <p:cNvPr id="5" name="Immagine 4" descr="Immagine che contiene testo, mappa, atlante, schermata&#10;&#10;Descrizione generata automaticamente">
            <a:extLst>
              <a:ext uri="{FF2B5EF4-FFF2-40B4-BE49-F238E27FC236}">
                <a16:creationId xmlns:a16="http://schemas.microsoft.com/office/drawing/2014/main" id="{169B2DD2-1E8E-662A-2219-13B74B7C0E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0714" y="522383"/>
            <a:ext cx="6248399" cy="2906747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CF96E56D-70F9-B277-0E57-F6570D27F554}"/>
              </a:ext>
            </a:extLst>
          </p:cNvPr>
          <p:cNvSpPr txBox="1"/>
          <p:nvPr/>
        </p:nvSpPr>
        <p:spPr>
          <a:xfrm>
            <a:off x="5170714" y="4659085"/>
            <a:ext cx="3331028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/>
              <a:t>L'utente ha la possibilità di visualizzare i dettagli di ogni tratta prima di acquistarla e prima di aver fatto l'accesso all'applicazione web.</a:t>
            </a:r>
          </a:p>
        </p:txBody>
      </p:sp>
      <p:pic>
        <p:nvPicPr>
          <p:cNvPr id="7" name="Immagine 6" descr="Immagine che contiene testo, schermata, Carattere&#10;&#10;Descrizione generata automaticamente">
            <a:extLst>
              <a:ext uri="{FF2B5EF4-FFF2-40B4-BE49-F238E27FC236}">
                <a16:creationId xmlns:a16="http://schemas.microsoft.com/office/drawing/2014/main" id="{B2DF4A83-B133-FD54-DD11-1DA006AFB4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714" y="4661675"/>
            <a:ext cx="4528456" cy="1725650"/>
          </a:xfrm>
          <a:prstGeom prst="rect">
            <a:avLst/>
          </a:prstGeom>
        </p:spPr>
      </p:pic>
      <p:pic>
        <p:nvPicPr>
          <p:cNvPr id="8" name="Immagine 7" descr="Immagine che contiene testo, Carattere, schermata, Elementi grafici&#10;&#10;Descrizione generata automaticamente">
            <a:extLst>
              <a:ext uri="{FF2B5EF4-FFF2-40B4-BE49-F238E27FC236}">
                <a16:creationId xmlns:a16="http://schemas.microsoft.com/office/drawing/2014/main" id="{91C6B35A-A292-9A48-434A-072287C254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742" y="4083956"/>
            <a:ext cx="4985658" cy="475343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8B174B4C-3F71-4CD5-F705-57EACB191086}"/>
              </a:ext>
            </a:extLst>
          </p:cNvPr>
          <p:cNvSpPr txBox="1"/>
          <p:nvPr/>
        </p:nvSpPr>
        <p:spPr>
          <a:xfrm>
            <a:off x="8828315" y="3298371"/>
            <a:ext cx="3091542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/>
              <a:t>Una volta scelte le tratte si può procedere con la fase di finalizzazione dell'acquisto del biglietto.</a:t>
            </a:r>
          </a:p>
        </p:txBody>
      </p:sp>
    </p:spTree>
    <p:extLst>
      <p:ext uri="{BB962C8B-B14F-4D97-AF65-F5344CB8AC3E}">
        <p14:creationId xmlns:p14="http://schemas.microsoft.com/office/powerpoint/2010/main" val="10077249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E9B2FF7-1E60-88DD-2DCD-8CD734793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Acquisto biglietti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ECC518A-CC4E-4235-70FD-96ABAB856F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it-IT" sz="1600"/>
              <a:t>Una volta selezionati i biglietti verrà richiesto di inserire i dati</a:t>
            </a:r>
            <a:br>
              <a:rPr lang="it-IT" sz="1600"/>
            </a:br>
            <a:r>
              <a:rPr lang="it-IT" sz="1600"/>
              <a:t>dei passeggeri ed un eventuale buono sconto se ne si</a:t>
            </a:r>
            <a:br>
              <a:rPr lang="it-IT" sz="1600"/>
            </a:br>
            <a:r>
              <a:rPr lang="it-IT" sz="1600"/>
              <a:t>possiedono, dove in fase di acquisto viene controllato se i dati</a:t>
            </a:r>
            <a:br>
              <a:rPr lang="it-IT" sz="1600"/>
            </a:br>
            <a:r>
              <a:rPr lang="it-IT" sz="1600"/>
              <a:t>inseriti sono validi e se si possiede abbastanza denaro per</a:t>
            </a:r>
            <a:br>
              <a:rPr lang="it-IT" sz="1600"/>
            </a:br>
            <a:r>
              <a:rPr lang="it-IT" sz="1600"/>
              <a:t>poter effettuare la transazione</a:t>
            </a:r>
          </a:p>
          <a:p>
            <a:endParaRPr lang="it-IT" sz="1600"/>
          </a:p>
          <a:p>
            <a:endParaRPr lang="it-IT" sz="1600"/>
          </a:p>
          <a:p>
            <a:endParaRPr lang="it-IT" sz="1600"/>
          </a:p>
          <a:p>
            <a:endParaRPr lang="it-IT" sz="1600"/>
          </a:p>
          <a:p>
            <a:r>
              <a:rPr lang="it-IT" sz="1600"/>
              <a:t>Dopo l'acquisto è possibile visualizzare i</a:t>
            </a:r>
            <a:br>
              <a:rPr lang="it-IT" sz="1600"/>
            </a:br>
            <a:r>
              <a:rPr lang="it-IT" sz="1600"/>
              <a:t>biglietti nell'apposita area "i miei biglietti"</a:t>
            </a:r>
            <a:endParaRPr lang="it-IT"/>
          </a:p>
        </p:txBody>
      </p:sp>
      <p:pic>
        <p:nvPicPr>
          <p:cNvPr id="4" name="Immagine 3" descr="Immagine che contiene testo, schermata, software, design&#10;&#10;Descrizione generata automaticamente">
            <a:extLst>
              <a:ext uri="{FF2B5EF4-FFF2-40B4-BE49-F238E27FC236}">
                <a16:creationId xmlns:a16="http://schemas.microsoft.com/office/drawing/2014/main" id="{719AC3C4-0CF5-F68D-B703-D84358E9CE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3149" y="1256560"/>
            <a:ext cx="5522149" cy="1761082"/>
          </a:xfrm>
          <a:prstGeom prst="rect">
            <a:avLst/>
          </a:prstGeom>
        </p:spPr>
      </p:pic>
      <p:pic>
        <p:nvPicPr>
          <p:cNvPr id="5" name="Immagine 4" descr="Immagine che contiene testo, schermata, Carattere, schermo&#10;&#10;Descrizione generata automaticamente">
            <a:extLst>
              <a:ext uri="{FF2B5EF4-FFF2-40B4-BE49-F238E27FC236}">
                <a16:creationId xmlns:a16="http://schemas.microsoft.com/office/drawing/2014/main" id="{839A627E-4C89-BCA2-97F6-A13007716C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133" y="4974838"/>
            <a:ext cx="5973704" cy="1885775"/>
          </a:xfrm>
          <a:prstGeom prst="rect">
            <a:avLst/>
          </a:prstGeom>
        </p:spPr>
      </p:pic>
      <p:pic>
        <p:nvPicPr>
          <p:cNvPr id="6" name="Immagine 5" descr="Immagine che contiene testo, schermata, Carattere&#10;&#10;Descrizione generata automaticamente">
            <a:extLst>
              <a:ext uri="{FF2B5EF4-FFF2-40B4-BE49-F238E27FC236}">
                <a16:creationId xmlns:a16="http://schemas.microsoft.com/office/drawing/2014/main" id="{F8375502-FCF7-8BD9-6DB3-8542AC7E93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2317" y="3256805"/>
            <a:ext cx="4910667" cy="942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85208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Rosso">
      <a:dk1>
        <a:sysClr val="windowText" lastClr="000000"/>
      </a:dk1>
      <a:lt1>
        <a:sysClr val="window" lastClr="FFFFFF"/>
      </a:lt1>
      <a:dk2>
        <a:srgbClr val="323232"/>
      </a:dk2>
      <a:lt2>
        <a:srgbClr val="E5C243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CD6E2B237558D46B796845FEBFC8A96" ma:contentTypeVersion="13" ma:contentTypeDescription="Create a new document." ma:contentTypeScope="" ma:versionID="ed4056e800e1a72ac98ff1b3a6fe0e71">
  <xsd:schema xmlns:xsd="http://www.w3.org/2001/XMLSchema" xmlns:xs="http://www.w3.org/2001/XMLSchema" xmlns:p="http://schemas.microsoft.com/office/2006/metadata/properties" xmlns:ns3="51acd115-22e0-45da-9b8e-ef99c5f9f617" xmlns:ns4="d1480737-0cbd-434f-bec3-75e8c5651a8f" targetNamespace="http://schemas.microsoft.com/office/2006/metadata/properties" ma:root="true" ma:fieldsID="ef7329cf57e73d433b90bc3edd96bc51" ns3:_="" ns4:_="">
    <xsd:import namespace="51acd115-22e0-45da-9b8e-ef99c5f9f617"/>
    <xsd:import namespace="d1480737-0cbd-434f-bec3-75e8c5651a8f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ObjectDetectorVersions" minOccurs="0"/>
                <xsd:element ref="ns3:MediaServiceSystemTag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1acd115-22e0-45da-9b8e-ef99c5f9f61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_activity" ma:index="12" nillable="true" ma:displayName="_activity" ma:hidden="true" ma:internalName="_activity">
      <xsd:simpleType>
        <xsd:restriction base="dms:Note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ystemTags" ma:index="17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1480737-0cbd-434f-bec3-75e8c5651a8f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5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51acd115-22e0-45da-9b8e-ef99c5f9f617" xsi:nil="true"/>
  </documentManagement>
</p:properties>
</file>

<file path=customXml/itemProps1.xml><?xml version="1.0" encoding="utf-8"?>
<ds:datastoreItem xmlns:ds="http://schemas.openxmlformats.org/officeDocument/2006/customXml" ds:itemID="{630FB9BE-E8A1-4368-90C0-D500EE2A53C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D039CA3-BEBD-44D9-B832-4D0D4DF0FDD2}">
  <ds:schemaRefs>
    <ds:schemaRef ds:uri="51acd115-22e0-45da-9b8e-ef99c5f9f617"/>
    <ds:schemaRef ds:uri="d1480737-0cbd-434f-bec3-75e8c5651a8f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76D493A7-F60C-4EED-AC39-D526DC96EFE8}">
  <ds:schemaRefs>
    <ds:schemaRef ds:uri="51acd115-22e0-45da-9b8e-ef99c5f9f617"/>
    <ds:schemaRef ds:uri="d1480737-0cbd-434f-bec3-75e8c5651a8f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1241</TotalTime>
  <Words>1109</Words>
  <Application>Microsoft Office PowerPoint</Application>
  <PresentationFormat>Widescreen</PresentationFormat>
  <Paragraphs>91</Paragraphs>
  <Slides>9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9</vt:i4>
      </vt:variant>
    </vt:vector>
  </HeadingPairs>
  <TitlesOfParts>
    <vt:vector size="13" baseType="lpstr">
      <vt:lpstr>Aptos</vt:lpstr>
      <vt:lpstr>Aptos Display</vt:lpstr>
      <vt:lpstr>Arial</vt:lpstr>
      <vt:lpstr>Tema di Office</vt:lpstr>
      <vt:lpstr>Presentazione standard di PowerPoint</vt:lpstr>
      <vt:lpstr>Presentazione standard di PowerPoint</vt:lpstr>
      <vt:lpstr>Progettazione Logica</vt:lpstr>
      <vt:lpstr>Conversazioni e Pusher API</vt:lpstr>
      <vt:lpstr>Tracciamento</vt:lpstr>
      <vt:lpstr>Gestione Email</vt:lpstr>
      <vt:lpstr>Registrazione e Login</vt:lpstr>
      <vt:lpstr>Risultati ricerca</vt:lpstr>
      <vt:lpstr>Acquisto biglietti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PIERFRANCESCO NAPOLI</dc:creator>
  <cp:lastModifiedBy>PIERFRANCESCO NAPOLI</cp:lastModifiedBy>
  <cp:revision>220</cp:revision>
  <dcterms:created xsi:type="dcterms:W3CDTF">2024-02-07T19:12:11Z</dcterms:created>
  <dcterms:modified xsi:type="dcterms:W3CDTF">2024-02-09T16:55:37Z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0x0101007CD6E2B237558D46B796845FEBFC8A96</vt:lpwstr>
  </property>
</Properties>
</file>